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0440" y="2444693"/>
            <a:ext cx="1409981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09660" y="2514777"/>
            <a:ext cx="12081378" cy="2386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6559" y="506152"/>
            <a:ext cx="17355185" cy="9275445"/>
          </a:xfrm>
          <a:custGeom>
            <a:avLst/>
            <a:gdLst/>
            <a:ahLst/>
            <a:cxnLst/>
            <a:rect l="l" t="t" r="r" b="b"/>
            <a:pathLst>
              <a:path w="17355185" h="9275445">
                <a:moveTo>
                  <a:pt x="8677427" y="9275008"/>
                </a:moveTo>
                <a:lnTo>
                  <a:pt x="0" y="9275008"/>
                </a:lnTo>
                <a:lnTo>
                  <a:pt x="0" y="0"/>
                </a:lnTo>
                <a:lnTo>
                  <a:pt x="17354842" y="0"/>
                </a:lnTo>
                <a:lnTo>
                  <a:pt x="17354842" y="9275008"/>
                </a:lnTo>
                <a:lnTo>
                  <a:pt x="8677427" y="9275008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09660" y="2514777"/>
            <a:ext cx="11732895" cy="238633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808990" marR="5080" indent="-624840">
              <a:lnSpc>
                <a:spcPts val="5700"/>
              </a:lnSpc>
              <a:spcBef>
                <a:spcPts val="1465"/>
              </a:spcBef>
            </a:pPr>
            <a:r>
              <a:rPr sz="5900" spc="-195" dirty="0"/>
              <a:t>E</a:t>
            </a:r>
            <a:r>
              <a:rPr sz="5900" spc="-275" dirty="0"/>
              <a:t>n</a:t>
            </a:r>
            <a:r>
              <a:rPr sz="5900" spc="-240" dirty="0"/>
              <a:t>h</a:t>
            </a:r>
            <a:r>
              <a:rPr sz="5900" spc="-210" dirty="0"/>
              <a:t>a</a:t>
            </a:r>
            <a:r>
              <a:rPr sz="5900" spc="-275" dirty="0"/>
              <a:t>n</a:t>
            </a:r>
            <a:r>
              <a:rPr sz="5900" spc="225" dirty="0"/>
              <a:t>c</a:t>
            </a:r>
            <a:r>
              <a:rPr sz="5900" spc="-220" dirty="0"/>
              <a:t>i</a:t>
            </a:r>
            <a:r>
              <a:rPr sz="5900" spc="-275" dirty="0"/>
              <a:t>n</a:t>
            </a:r>
            <a:r>
              <a:rPr sz="5900" spc="-65" dirty="0"/>
              <a:t>g</a:t>
            </a:r>
            <a:r>
              <a:rPr sz="5900" spc="-409" dirty="0"/>
              <a:t> </a:t>
            </a:r>
            <a:r>
              <a:rPr sz="5900" spc="185" dirty="0"/>
              <a:t>C</a:t>
            </a:r>
            <a:r>
              <a:rPr sz="5900" spc="-55" dirty="0"/>
              <a:t>o</a:t>
            </a:r>
            <a:r>
              <a:rPr sz="5900" spc="-595" dirty="0"/>
              <a:t>m</a:t>
            </a:r>
            <a:r>
              <a:rPr sz="5900" spc="-70" dirty="0"/>
              <a:t>p</a:t>
            </a:r>
            <a:r>
              <a:rPr sz="5900" spc="-220" dirty="0"/>
              <a:t>il</a:t>
            </a:r>
            <a:r>
              <a:rPr sz="5900" spc="-70" dirty="0"/>
              <a:t>e</a:t>
            </a:r>
            <a:r>
              <a:rPr sz="5900" spc="-315" dirty="0"/>
              <a:t>r</a:t>
            </a:r>
            <a:r>
              <a:rPr sz="5900" spc="-409" dirty="0"/>
              <a:t> </a:t>
            </a:r>
            <a:r>
              <a:rPr sz="5900" spc="-295" dirty="0"/>
              <a:t>D</a:t>
            </a:r>
            <a:r>
              <a:rPr sz="5900" spc="-70" dirty="0"/>
              <a:t>e</a:t>
            </a:r>
            <a:r>
              <a:rPr sz="5900" spc="15" dirty="0"/>
              <a:t>s</a:t>
            </a:r>
            <a:r>
              <a:rPr sz="5900" spc="-220" dirty="0"/>
              <a:t>i</a:t>
            </a:r>
            <a:r>
              <a:rPr sz="5900" spc="-70" dirty="0"/>
              <a:t>g</a:t>
            </a:r>
            <a:r>
              <a:rPr sz="5900" spc="-275" dirty="0"/>
              <a:t>n</a:t>
            </a:r>
            <a:r>
              <a:rPr sz="5900" spc="-1050" dirty="0"/>
              <a:t>:</a:t>
            </a:r>
            <a:r>
              <a:rPr sz="5900" spc="-409" dirty="0"/>
              <a:t> </a:t>
            </a:r>
            <a:r>
              <a:rPr sz="5900" spc="-140" dirty="0"/>
              <a:t>O</a:t>
            </a:r>
            <a:r>
              <a:rPr sz="5900" spc="-275" dirty="0"/>
              <a:t>n</a:t>
            </a:r>
            <a:r>
              <a:rPr sz="5900" spc="40" dirty="0"/>
              <a:t>-  </a:t>
            </a:r>
            <a:r>
              <a:rPr sz="5900" spc="-295" dirty="0"/>
              <a:t>D</a:t>
            </a:r>
            <a:r>
              <a:rPr sz="5900" spc="-70" dirty="0"/>
              <a:t>e</a:t>
            </a:r>
            <a:r>
              <a:rPr sz="5900" spc="-595" dirty="0"/>
              <a:t>m</a:t>
            </a:r>
            <a:r>
              <a:rPr sz="5900" spc="-210" dirty="0"/>
              <a:t>a</a:t>
            </a:r>
            <a:r>
              <a:rPr sz="5900" spc="-275" dirty="0"/>
              <a:t>n</a:t>
            </a:r>
            <a:r>
              <a:rPr sz="5900" dirty="0"/>
              <a:t>d</a:t>
            </a:r>
            <a:r>
              <a:rPr sz="5900" spc="-409" dirty="0"/>
              <a:t> </a:t>
            </a:r>
            <a:r>
              <a:rPr sz="5900" spc="-35" dirty="0"/>
              <a:t>A</a:t>
            </a:r>
            <a:r>
              <a:rPr sz="5900" spc="-275" dirty="0"/>
              <a:t>nn</a:t>
            </a:r>
            <a:r>
              <a:rPr sz="5900" spc="-55" dirty="0"/>
              <a:t>o</a:t>
            </a:r>
            <a:r>
              <a:rPr sz="5900" spc="-175" dirty="0"/>
              <a:t>t</a:t>
            </a:r>
            <a:r>
              <a:rPr sz="5900" spc="-210" dirty="0"/>
              <a:t>a</a:t>
            </a:r>
            <a:r>
              <a:rPr sz="5900" spc="-204" dirty="0"/>
              <a:t>t</a:t>
            </a:r>
            <a:r>
              <a:rPr sz="5900" spc="-70" dirty="0"/>
              <a:t>e</a:t>
            </a:r>
            <a:r>
              <a:rPr sz="5900" dirty="0"/>
              <a:t>d</a:t>
            </a:r>
            <a:r>
              <a:rPr sz="5900" spc="-409" dirty="0"/>
              <a:t> </a:t>
            </a:r>
            <a:r>
              <a:rPr sz="5900" spc="200" dirty="0"/>
              <a:t>P</a:t>
            </a:r>
            <a:r>
              <a:rPr sz="5900" spc="-210" dirty="0"/>
              <a:t>a</a:t>
            </a:r>
            <a:r>
              <a:rPr sz="5900" spc="-320" dirty="0"/>
              <a:t>r</a:t>
            </a:r>
            <a:r>
              <a:rPr sz="5900" spc="15" dirty="0"/>
              <a:t>s</a:t>
            </a:r>
            <a:r>
              <a:rPr sz="5900" spc="-65" dirty="0"/>
              <a:t>e</a:t>
            </a:r>
            <a:r>
              <a:rPr sz="5900" spc="-409" dirty="0"/>
              <a:t> </a:t>
            </a:r>
            <a:r>
              <a:rPr sz="5900" spc="-175" dirty="0"/>
              <a:t>T</a:t>
            </a:r>
            <a:r>
              <a:rPr sz="5900" spc="-420" dirty="0"/>
              <a:t>r</a:t>
            </a:r>
            <a:r>
              <a:rPr sz="5900" spc="-70" dirty="0"/>
              <a:t>e</a:t>
            </a:r>
            <a:r>
              <a:rPr sz="5900" spc="-65" dirty="0"/>
              <a:t>e</a:t>
            </a:r>
            <a:endParaRPr sz="5900"/>
          </a:p>
          <a:p>
            <a:pPr marL="12700">
              <a:lnSpc>
                <a:spcPts val="5815"/>
              </a:lnSpc>
            </a:pPr>
            <a:r>
              <a:rPr sz="5900" spc="-180" dirty="0"/>
              <a:t>G</a:t>
            </a:r>
            <a:r>
              <a:rPr sz="5900" spc="-70" dirty="0"/>
              <a:t>e</a:t>
            </a:r>
            <a:r>
              <a:rPr sz="5900" spc="-275" dirty="0"/>
              <a:t>n</a:t>
            </a:r>
            <a:r>
              <a:rPr sz="5900" spc="-70" dirty="0"/>
              <a:t>e</a:t>
            </a:r>
            <a:r>
              <a:rPr sz="5900" spc="-320" dirty="0"/>
              <a:t>r</a:t>
            </a:r>
            <a:r>
              <a:rPr sz="5900" spc="-210" dirty="0"/>
              <a:t>a</a:t>
            </a:r>
            <a:r>
              <a:rPr sz="5900" spc="-175" dirty="0"/>
              <a:t>t</a:t>
            </a:r>
            <a:r>
              <a:rPr sz="5900" spc="-220" dirty="0"/>
              <a:t>i</a:t>
            </a:r>
            <a:r>
              <a:rPr sz="5900" spc="-55" dirty="0"/>
              <a:t>o</a:t>
            </a:r>
            <a:r>
              <a:rPr sz="5900" spc="-270" dirty="0"/>
              <a:t>n</a:t>
            </a:r>
            <a:r>
              <a:rPr sz="5900" spc="-409" dirty="0"/>
              <a:t> </a:t>
            </a:r>
            <a:r>
              <a:rPr sz="5900" spc="-20" dirty="0"/>
              <a:t>w</a:t>
            </a:r>
            <a:r>
              <a:rPr sz="5900" spc="-220" dirty="0"/>
              <a:t>i</a:t>
            </a:r>
            <a:r>
              <a:rPr sz="5900" spc="-105" dirty="0"/>
              <a:t>t</a:t>
            </a:r>
            <a:r>
              <a:rPr sz="5900" spc="-235" dirty="0"/>
              <a:t>h</a:t>
            </a:r>
            <a:r>
              <a:rPr sz="5900" spc="-409" dirty="0"/>
              <a:t> </a:t>
            </a:r>
            <a:r>
              <a:rPr sz="5900" spc="-35" dirty="0"/>
              <a:t>A</a:t>
            </a:r>
            <a:r>
              <a:rPr sz="5900" spc="40" dirty="0"/>
              <a:t>NN</a:t>
            </a:r>
            <a:r>
              <a:rPr sz="5900" spc="-315" dirty="0"/>
              <a:t>O</a:t>
            </a:r>
            <a:r>
              <a:rPr sz="5900" spc="160" dirty="0"/>
              <a:t>T</a:t>
            </a:r>
            <a:r>
              <a:rPr sz="5900" spc="-320" dirty="0"/>
              <a:t>R</a:t>
            </a:r>
            <a:r>
              <a:rPr sz="5900" spc="-195" dirty="0"/>
              <a:t>EE</a:t>
            </a:r>
            <a:r>
              <a:rPr sz="5900" spc="-180" dirty="0"/>
              <a:t>G</a:t>
            </a:r>
            <a:r>
              <a:rPr sz="5900" spc="-195" dirty="0"/>
              <a:t>E</a:t>
            </a:r>
            <a:r>
              <a:rPr sz="5900" spc="45" dirty="0"/>
              <a:t>N</a:t>
            </a:r>
            <a:endParaRPr sz="5900"/>
          </a:p>
        </p:txBody>
      </p:sp>
      <p:sp>
        <p:nvSpPr>
          <p:cNvPr id="5" name="object 5"/>
          <p:cNvSpPr txBox="1"/>
          <p:nvPr/>
        </p:nvSpPr>
        <p:spPr>
          <a:xfrm>
            <a:off x="9909160" y="5530583"/>
            <a:ext cx="4933315" cy="294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1518285" algn="r">
              <a:lnSpc>
                <a:spcPct val="134000"/>
              </a:lnSpc>
              <a:spcBef>
                <a:spcPts val="100"/>
              </a:spcBef>
            </a:pP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3600" spc="-2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36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36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36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3600" spc="-5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:  </a:t>
            </a:r>
            <a:r>
              <a:rPr sz="360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3600" spc="-6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36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9</a:t>
            </a:r>
            <a:r>
              <a:rPr sz="36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22</a:t>
            </a:r>
            <a:r>
              <a:rPr sz="3600" spc="-6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11</a:t>
            </a:r>
            <a:r>
              <a:rPr sz="3600" spc="-2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7</a:t>
            </a:r>
            <a:r>
              <a:rPr sz="36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8</a:t>
            </a:r>
            <a:r>
              <a:rPr sz="36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9</a:t>
            </a:r>
            <a:r>
              <a:rPr sz="360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36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600" spc="-3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36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36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36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36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1380"/>
              </a:spcBef>
            </a:pPr>
            <a:r>
              <a:rPr sz="360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3600" spc="-6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36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9</a:t>
            </a:r>
            <a:r>
              <a:rPr sz="36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22</a:t>
            </a:r>
            <a:r>
              <a:rPr sz="3600" spc="-6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36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0</a:t>
            </a:r>
            <a:r>
              <a:rPr sz="36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6</a:t>
            </a:r>
            <a:r>
              <a:rPr sz="36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96</a:t>
            </a:r>
            <a:r>
              <a:rPr sz="3600" spc="-3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3600" spc="-25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3600" spc="-3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r>
              <a:rPr sz="3600" spc="-2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36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36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36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36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36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36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3600">
              <a:latin typeface="Verdana" panose="020B0604030504040204"/>
              <a:cs typeface="Verdan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1380"/>
              </a:spcBef>
              <a:tabLst>
                <a:tab pos="2851785" algn="l"/>
              </a:tabLst>
            </a:pPr>
            <a:r>
              <a:rPr sz="3600" spc="-3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(191811062)	</a:t>
            </a:r>
            <a:r>
              <a:rPr sz="36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V.Rohit</a:t>
            </a:r>
            <a:endParaRPr sz="36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98758" y="1772633"/>
            <a:ext cx="8237855" cy="6947534"/>
            <a:chOff x="4998758" y="1772633"/>
            <a:chExt cx="8237855" cy="6947534"/>
          </a:xfrm>
        </p:grpSpPr>
        <p:sp>
          <p:nvSpPr>
            <p:cNvPr id="7" name="object 7"/>
            <p:cNvSpPr/>
            <p:nvPr/>
          </p:nvSpPr>
          <p:spPr>
            <a:xfrm>
              <a:off x="4998758" y="8699970"/>
              <a:ext cx="8237855" cy="20320"/>
            </a:xfrm>
            <a:custGeom>
              <a:avLst/>
              <a:gdLst/>
              <a:ahLst/>
              <a:cxnLst/>
              <a:rect l="l" t="t" r="r" b="b"/>
              <a:pathLst>
                <a:path w="8237855" h="20320">
                  <a:moveTo>
                    <a:pt x="8237550" y="1447"/>
                  </a:moveTo>
                  <a:lnTo>
                    <a:pt x="12" y="0"/>
                  </a:lnTo>
                  <a:lnTo>
                    <a:pt x="0" y="18719"/>
                  </a:lnTo>
                  <a:lnTo>
                    <a:pt x="8237550" y="20167"/>
                  </a:lnTo>
                  <a:lnTo>
                    <a:pt x="8237550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69819" y="1781992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79" h="454025">
                  <a:moveTo>
                    <a:pt x="226791" y="453525"/>
                  </a:moveTo>
                  <a:lnTo>
                    <a:pt x="0" y="453525"/>
                  </a:lnTo>
                  <a:lnTo>
                    <a:pt x="0" y="0"/>
                  </a:lnTo>
                  <a:lnTo>
                    <a:pt x="453595" y="0"/>
                  </a:lnTo>
                  <a:lnTo>
                    <a:pt x="453595" y="453525"/>
                  </a:lnTo>
                  <a:lnTo>
                    <a:pt x="226791" y="453525"/>
                  </a:lnTo>
                  <a:close/>
                </a:path>
                <a:path w="1948179" h="454025">
                  <a:moveTo>
                    <a:pt x="974152" y="453525"/>
                  </a:moveTo>
                  <a:lnTo>
                    <a:pt x="747360" y="453525"/>
                  </a:lnTo>
                  <a:lnTo>
                    <a:pt x="747360" y="0"/>
                  </a:lnTo>
                  <a:lnTo>
                    <a:pt x="1200956" y="0"/>
                  </a:lnTo>
                  <a:lnTo>
                    <a:pt x="1200956" y="453525"/>
                  </a:lnTo>
                  <a:lnTo>
                    <a:pt x="974152" y="453525"/>
                  </a:lnTo>
                  <a:close/>
                </a:path>
                <a:path w="1948179" h="454025">
                  <a:moveTo>
                    <a:pt x="1720788" y="453525"/>
                  </a:moveTo>
                  <a:lnTo>
                    <a:pt x="1493997" y="453525"/>
                  </a:lnTo>
                  <a:lnTo>
                    <a:pt x="1493997" y="0"/>
                  </a:lnTo>
                  <a:lnTo>
                    <a:pt x="1947593" y="0"/>
                  </a:lnTo>
                  <a:lnTo>
                    <a:pt x="1947593" y="453525"/>
                  </a:lnTo>
                  <a:lnTo>
                    <a:pt x="1720788" y="453525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2158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9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597" y="0"/>
                </a:lnTo>
                <a:lnTo>
                  <a:pt x="453597" y="453514"/>
                </a:lnTo>
                <a:lnTo>
                  <a:pt x="226799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155" y="1149394"/>
            <a:ext cx="7656195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95" dirty="0"/>
              <a:t>C</a:t>
            </a:r>
            <a:r>
              <a:rPr sz="3600" spc="-140" dirty="0"/>
              <a:t>a</a:t>
            </a:r>
            <a:r>
              <a:rPr sz="3600" dirty="0"/>
              <a:t>s</a:t>
            </a:r>
            <a:r>
              <a:rPr sz="3600" spc="-50" dirty="0"/>
              <a:t>e</a:t>
            </a:r>
            <a:r>
              <a:rPr sz="3600" spc="-254" dirty="0"/>
              <a:t> </a:t>
            </a:r>
            <a:r>
              <a:rPr sz="3600" spc="-175" dirty="0"/>
              <a:t>S</a:t>
            </a:r>
            <a:r>
              <a:rPr sz="3600" spc="-114" dirty="0"/>
              <a:t>t</a:t>
            </a:r>
            <a:r>
              <a:rPr sz="3600" spc="-195" dirty="0"/>
              <a:t>u</a:t>
            </a:r>
            <a:r>
              <a:rPr sz="3600" spc="-15" dirty="0"/>
              <a:t>d</a:t>
            </a:r>
            <a:r>
              <a:rPr sz="3600" spc="-135" dirty="0"/>
              <a:t>y</a:t>
            </a:r>
            <a:r>
              <a:rPr sz="3600" spc="-645" dirty="0"/>
              <a:t>:</a:t>
            </a:r>
            <a:r>
              <a:rPr sz="3600" spc="-254" dirty="0"/>
              <a:t> </a:t>
            </a:r>
            <a:r>
              <a:rPr sz="3600" spc="-229" dirty="0"/>
              <a:t>R</a:t>
            </a:r>
            <a:r>
              <a:rPr sz="3600" spc="-55" dirty="0"/>
              <a:t>e</a:t>
            </a:r>
            <a:r>
              <a:rPr sz="3600" spc="-140" dirty="0"/>
              <a:t>a</a:t>
            </a:r>
            <a:r>
              <a:rPr sz="3600" spc="-135" dirty="0"/>
              <a:t>l</a:t>
            </a:r>
            <a:r>
              <a:rPr sz="3600" spc="-165" dirty="0"/>
              <a:t>-</a:t>
            </a:r>
            <a:r>
              <a:rPr sz="3600" spc="-335" dirty="0"/>
              <a:t>W</a:t>
            </a:r>
            <a:r>
              <a:rPr sz="3600" spc="-45" dirty="0"/>
              <a:t>o</a:t>
            </a:r>
            <a:r>
              <a:rPr sz="3600" spc="-204" dirty="0"/>
              <a:t>r</a:t>
            </a:r>
            <a:r>
              <a:rPr sz="3600" spc="-135" dirty="0"/>
              <a:t>l</a:t>
            </a:r>
            <a:r>
              <a:rPr sz="3600" spc="-10" dirty="0"/>
              <a:t>d</a:t>
            </a:r>
            <a:r>
              <a:rPr sz="3600" spc="-254" dirty="0"/>
              <a:t> </a:t>
            </a:r>
            <a:r>
              <a:rPr sz="3600" spc="-35" dirty="0"/>
              <a:t>A</a:t>
            </a:r>
            <a:r>
              <a:rPr sz="3600" spc="-55" dirty="0"/>
              <a:t>p</a:t>
            </a:r>
            <a:r>
              <a:rPr sz="3600" spc="-60" dirty="0"/>
              <a:t>p</a:t>
            </a:r>
            <a:r>
              <a:rPr sz="3600" spc="-135" dirty="0"/>
              <a:t>li</a:t>
            </a:r>
            <a:r>
              <a:rPr sz="3600" spc="125" dirty="0"/>
              <a:t>c</a:t>
            </a:r>
            <a:r>
              <a:rPr sz="3600" spc="-140" dirty="0"/>
              <a:t>a</a:t>
            </a:r>
            <a:r>
              <a:rPr sz="3600" spc="-114" dirty="0"/>
              <a:t>t</a:t>
            </a:r>
            <a:r>
              <a:rPr sz="3600" spc="-135" dirty="0"/>
              <a:t>i</a:t>
            </a:r>
            <a:r>
              <a:rPr sz="3600" spc="-45" dirty="0"/>
              <a:t>o</a:t>
            </a:r>
            <a:r>
              <a:rPr sz="3600" spc="-175" dirty="0"/>
              <a:t>n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9012352" y="3723881"/>
            <a:ext cx="557530" cy="278130"/>
          </a:xfrm>
          <a:custGeom>
            <a:avLst/>
            <a:gdLst/>
            <a:ahLst/>
            <a:cxnLst/>
            <a:rect l="l" t="t" r="r" b="b"/>
            <a:pathLst>
              <a:path w="557529" h="278129">
                <a:moveTo>
                  <a:pt x="24015" y="212991"/>
                </a:moveTo>
                <a:lnTo>
                  <a:pt x="0" y="235000"/>
                </a:lnTo>
                <a:lnTo>
                  <a:pt x="6414" y="245451"/>
                </a:lnTo>
                <a:lnTo>
                  <a:pt x="13695" y="254363"/>
                </a:lnTo>
                <a:lnTo>
                  <a:pt x="51261" y="275147"/>
                </a:lnTo>
                <a:lnTo>
                  <a:pt x="74561" y="277672"/>
                </a:lnTo>
                <a:lnTo>
                  <a:pt x="85436" y="277153"/>
                </a:lnTo>
                <a:lnTo>
                  <a:pt x="122458" y="264734"/>
                </a:lnTo>
                <a:lnTo>
                  <a:pt x="140907" y="246151"/>
                </a:lnTo>
                <a:lnTo>
                  <a:pt x="74561" y="246151"/>
                </a:lnTo>
                <a:lnTo>
                  <a:pt x="66101" y="245705"/>
                </a:lnTo>
                <a:lnTo>
                  <a:pt x="28966" y="221697"/>
                </a:lnTo>
                <a:lnTo>
                  <a:pt x="24015" y="212991"/>
                </a:lnTo>
                <a:close/>
              </a:path>
              <a:path w="557529" h="278129">
                <a:moveTo>
                  <a:pt x="139556" y="76428"/>
                </a:moveTo>
                <a:lnTo>
                  <a:pt x="82842" y="76428"/>
                </a:lnTo>
                <a:lnTo>
                  <a:pt x="89484" y="77635"/>
                </a:lnTo>
                <a:lnTo>
                  <a:pt x="100736" y="82499"/>
                </a:lnTo>
                <a:lnTo>
                  <a:pt x="105117" y="85940"/>
                </a:lnTo>
                <a:lnTo>
                  <a:pt x="108242" y="90398"/>
                </a:lnTo>
                <a:lnTo>
                  <a:pt x="111417" y="94869"/>
                </a:lnTo>
                <a:lnTo>
                  <a:pt x="113004" y="100558"/>
                </a:lnTo>
                <a:lnTo>
                  <a:pt x="113004" y="107492"/>
                </a:lnTo>
                <a:lnTo>
                  <a:pt x="89320" y="137902"/>
                </a:lnTo>
                <a:lnTo>
                  <a:pt x="70916" y="140208"/>
                </a:lnTo>
                <a:lnTo>
                  <a:pt x="56349" y="140208"/>
                </a:lnTo>
                <a:lnTo>
                  <a:pt x="56349" y="170472"/>
                </a:lnTo>
                <a:lnTo>
                  <a:pt x="70256" y="170472"/>
                </a:lnTo>
                <a:lnTo>
                  <a:pt x="81148" y="171136"/>
                </a:lnTo>
                <a:lnTo>
                  <a:pt x="114268" y="193495"/>
                </a:lnTo>
                <a:lnTo>
                  <a:pt x="117246" y="209575"/>
                </a:lnTo>
                <a:lnTo>
                  <a:pt x="116544" y="217907"/>
                </a:lnTo>
                <a:lnTo>
                  <a:pt x="84113" y="245561"/>
                </a:lnTo>
                <a:lnTo>
                  <a:pt x="74561" y="246151"/>
                </a:lnTo>
                <a:lnTo>
                  <a:pt x="140907" y="246151"/>
                </a:lnTo>
                <a:lnTo>
                  <a:pt x="151218" y="209867"/>
                </a:lnTo>
                <a:lnTo>
                  <a:pt x="150833" y="202037"/>
                </a:lnTo>
                <a:lnTo>
                  <a:pt x="133143" y="164017"/>
                </a:lnTo>
                <a:lnTo>
                  <a:pt x="118592" y="154635"/>
                </a:lnTo>
                <a:lnTo>
                  <a:pt x="121259" y="153746"/>
                </a:lnTo>
                <a:lnTo>
                  <a:pt x="145896" y="118837"/>
                </a:lnTo>
                <a:lnTo>
                  <a:pt x="147269" y="105714"/>
                </a:lnTo>
                <a:lnTo>
                  <a:pt x="146690" y="96825"/>
                </a:lnTo>
                <a:lnTo>
                  <a:pt x="144951" y="88522"/>
                </a:lnTo>
                <a:lnTo>
                  <a:pt x="142050" y="80804"/>
                </a:lnTo>
                <a:lnTo>
                  <a:pt x="139556" y="76428"/>
                </a:lnTo>
                <a:close/>
              </a:path>
              <a:path w="557529" h="278129">
                <a:moveTo>
                  <a:pt x="76949" y="44907"/>
                </a:moveTo>
                <a:lnTo>
                  <a:pt x="33566" y="55364"/>
                </a:lnTo>
                <a:lnTo>
                  <a:pt x="3568" y="87947"/>
                </a:lnTo>
                <a:lnTo>
                  <a:pt x="26466" y="109880"/>
                </a:lnTo>
                <a:lnTo>
                  <a:pt x="31422" y="100800"/>
                </a:lnTo>
                <a:lnTo>
                  <a:pt x="36629" y="93337"/>
                </a:lnTo>
                <a:lnTo>
                  <a:pt x="75158" y="76428"/>
                </a:lnTo>
                <a:lnTo>
                  <a:pt x="139556" y="76428"/>
                </a:lnTo>
                <a:lnTo>
                  <a:pt x="137985" y="73672"/>
                </a:lnTo>
                <a:lnTo>
                  <a:pt x="104793" y="49129"/>
                </a:lnTo>
                <a:lnTo>
                  <a:pt x="86805" y="45376"/>
                </a:lnTo>
                <a:lnTo>
                  <a:pt x="76949" y="44907"/>
                </a:lnTo>
                <a:close/>
              </a:path>
              <a:path w="557529" h="278129">
                <a:moveTo>
                  <a:pt x="252044" y="38506"/>
                </a:moveTo>
                <a:lnTo>
                  <a:pt x="209435" y="51587"/>
                </a:lnTo>
                <a:lnTo>
                  <a:pt x="179997" y="86906"/>
                </a:lnTo>
                <a:lnTo>
                  <a:pt x="169291" y="137388"/>
                </a:lnTo>
                <a:lnTo>
                  <a:pt x="169960" y="151109"/>
                </a:lnTo>
                <a:lnTo>
                  <a:pt x="179997" y="187871"/>
                </a:lnTo>
                <a:lnTo>
                  <a:pt x="209435" y="223037"/>
                </a:lnTo>
                <a:lnTo>
                  <a:pt x="252044" y="235966"/>
                </a:lnTo>
                <a:lnTo>
                  <a:pt x="263659" y="235158"/>
                </a:lnTo>
                <a:lnTo>
                  <a:pt x="303712" y="215981"/>
                </a:lnTo>
                <a:lnTo>
                  <a:pt x="314455" y="203847"/>
                </a:lnTo>
                <a:lnTo>
                  <a:pt x="252044" y="203847"/>
                </a:lnTo>
                <a:lnTo>
                  <a:pt x="245037" y="203337"/>
                </a:lnTo>
                <a:lnTo>
                  <a:pt x="212762" y="179847"/>
                </a:lnTo>
                <a:lnTo>
                  <a:pt x="202679" y="137388"/>
                </a:lnTo>
                <a:lnTo>
                  <a:pt x="203091" y="127534"/>
                </a:lnTo>
                <a:lnTo>
                  <a:pt x="216906" y="88650"/>
                </a:lnTo>
                <a:lnTo>
                  <a:pt x="252044" y="70624"/>
                </a:lnTo>
                <a:lnTo>
                  <a:pt x="314283" y="70624"/>
                </a:lnTo>
                <a:lnTo>
                  <a:pt x="311592" y="66922"/>
                </a:lnTo>
                <a:lnTo>
                  <a:pt x="274694" y="41779"/>
                </a:lnTo>
                <a:lnTo>
                  <a:pt x="263688" y="39325"/>
                </a:lnTo>
                <a:lnTo>
                  <a:pt x="252044" y="38506"/>
                </a:lnTo>
                <a:close/>
              </a:path>
              <a:path w="557529" h="278129">
                <a:moveTo>
                  <a:pt x="314283" y="70624"/>
                </a:moveTo>
                <a:lnTo>
                  <a:pt x="252044" y="70624"/>
                </a:lnTo>
                <a:lnTo>
                  <a:pt x="259035" y="71136"/>
                </a:lnTo>
                <a:lnTo>
                  <a:pt x="291269" y="94957"/>
                </a:lnTo>
                <a:lnTo>
                  <a:pt x="301180" y="137388"/>
                </a:lnTo>
                <a:lnTo>
                  <a:pt x="300774" y="147208"/>
                </a:lnTo>
                <a:lnTo>
                  <a:pt x="287188" y="185821"/>
                </a:lnTo>
                <a:lnTo>
                  <a:pt x="252044" y="203847"/>
                </a:lnTo>
                <a:lnTo>
                  <a:pt x="314455" y="203847"/>
                </a:lnTo>
                <a:lnTo>
                  <a:pt x="332146" y="164096"/>
                </a:lnTo>
                <a:lnTo>
                  <a:pt x="334784" y="137388"/>
                </a:lnTo>
                <a:lnTo>
                  <a:pt x="334125" y="123639"/>
                </a:lnTo>
                <a:lnTo>
                  <a:pt x="332146" y="110642"/>
                </a:lnTo>
                <a:lnTo>
                  <a:pt x="328848" y="98398"/>
                </a:lnTo>
                <a:lnTo>
                  <a:pt x="324231" y="86906"/>
                </a:lnTo>
                <a:lnTo>
                  <a:pt x="318432" y="76333"/>
                </a:lnTo>
                <a:lnTo>
                  <a:pt x="314283" y="70624"/>
                </a:lnTo>
                <a:close/>
              </a:path>
              <a:path w="557529" h="278129">
                <a:moveTo>
                  <a:pt x="531622" y="0"/>
                </a:moveTo>
                <a:lnTo>
                  <a:pt x="445084" y="110921"/>
                </a:lnTo>
                <a:lnTo>
                  <a:pt x="355942" y="219011"/>
                </a:lnTo>
                <a:lnTo>
                  <a:pt x="376237" y="236931"/>
                </a:lnTo>
                <a:lnTo>
                  <a:pt x="463448" y="125793"/>
                </a:lnTo>
                <a:lnTo>
                  <a:pt x="551916" y="17538"/>
                </a:lnTo>
                <a:lnTo>
                  <a:pt x="531622" y="0"/>
                </a:lnTo>
                <a:close/>
              </a:path>
              <a:path w="557529" h="278129">
                <a:moveTo>
                  <a:pt x="505079" y="135902"/>
                </a:moveTo>
                <a:lnTo>
                  <a:pt x="468580" y="150320"/>
                </a:lnTo>
                <a:lnTo>
                  <a:pt x="453415" y="185788"/>
                </a:lnTo>
                <a:lnTo>
                  <a:pt x="453851" y="192619"/>
                </a:lnTo>
                <a:lnTo>
                  <a:pt x="473560" y="225739"/>
                </a:lnTo>
                <a:lnTo>
                  <a:pt x="505079" y="235966"/>
                </a:lnTo>
                <a:lnTo>
                  <a:pt x="512156" y="235544"/>
                </a:lnTo>
                <a:lnTo>
                  <a:pt x="546340" y="216502"/>
                </a:lnTo>
                <a:lnTo>
                  <a:pt x="550138" y="211137"/>
                </a:lnTo>
                <a:lnTo>
                  <a:pt x="501015" y="211137"/>
                </a:lnTo>
                <a:lnTo>
                  <a:pt x="497179" y="210019"/>
                </a:lnTo>
                <a:lnTo>
                  <a:pt x="481584" y="190538"/>
                </a:lnTo>
                <a:lnTo>
                  <a:pt x="481609" y="181267"/>
                </a:lnTo>
                <a:lnTo>
                  <a:pt x="500875" y="160426"/>
                </a:lnTo>
                <a:lnTo>
                  <a:pt x="550084" y="160426"/>
                </a:lnTo>
                <a:lnTo>
                  <a:pt x="546340" y="155113"/>
                </a:lnTo>
                <a:lnTo>
                  <a:pt x="512127" y="136316"/>
                </a:lnTo>
                <a:lnTo>
                  <a:pt x="505079" y="135902"/>
                </a:lnTo>
                <a:close/>
              </a:path>
              <a:path w="557529" h="278129">
                <a:moveTo>
                  <a:pt x="550084" y="160426"/>
                </a:moveTo>
                <a:lnTo>
                  <a:pt x="509193" y="160426"/>
                </a:lnTo>
                <a:lnTo>
                  <a:pt x="513029" y="161569"/>
                </a:lnTo>
                <a:lnTo>
                  <a:pt x="516610" y="163855"/>
                </a:lnTo>
                <a:lnTo>
                  <a:pt x="520217" y="166077"/>
                </a:lnTo>
                <a:lnTo>
                  <a:pt x="523125" y="169164"/>
                </a:lnTo>
                <a:lnTo>
                  <a:pt x="525422" y="173291"/>
                </a:lnTo>
                <a:lnTo>
                  <a:pt x="527532" y="176936"/>
                </a:lnTo>
                <a:lnTo>
                  <a:pt x="528650" y="181267"/>
                </a:lnTo>
                <a:lnTo>
                  <a:pt x="528650" y="190538"/>
                </a:lnTo>
                <a:lnTo>
                  <a:pt x="527608" y="194678"/>
                </a:lnTo>
                <a:lnTo>
                  <a:pt x="525180" y="199148"/>
                </a:lnTo>
                <a:lnTo>
                  <a:pt x="523494" y="202311"/>
                </a:lnTo>
                <a:lnTo>
                  <a:pt x="520700" y="205384"/>
                </a:lnTo>
                <a:lnTo>
                  <a:pt x="517011" y="207784"/>
                </a:lnTo>
                <a:lnTo>
                  <a:pt x="513549" y="209994"/>
                </a:lnTo>
                <a:lnTo>
                  <a:pt x="509536" y="211137"/>
                </a:lnTo>
                <a:lnTo>
                  <a:pt x="550138" y="211137"/>
                </a:lnTo>
                <a:lnTo>
                  <a:pt x="553196" y="205287"/>
                </a:lnTo>
                <a:lnTo>
                  <a:pt x="555365" y="199148"/>
                </a:lnTo>
                <a:lnTo>
                  <a:pt x="556687" y="192610"/>
                </a:lnTo>
                <a:lnTo>
                  <a:pt x="557123" y="185788"/>
                </a:lnTo>
                <a:lnTo>
                  <a:pt x="556687" y="178965"/>
                </a:lnTo>
                <a:lnTo>
                  <a:pt x="555378" y="172478"/>
                </a:lnTo>
                <a:lnTo>
                  <a:pt x="553159" y="166255"/>
                </a:lnTo>
                <a:lnTo>
                  <a:pt x="550084" y="160426"/>
                </a:lnTo>
                <a:close/>
              </a:path>
              <a:path w="557529" h="278129">
                <a:moveTo>
                  <a:pt x="403085" y="1041"/>
                </a:moveTo>
                <a:lnTo>
                  <a:pt x="366544" y="15497"/>
                </a:lnTo>
                <a:lnTo>
                  <a:pt x="351116" y="51219"/>
                </a:lnTo>
                <a:lnTo>
                  <a:pt x="351562" y="57895"/>
                </a:lnTo>
                <a:lnTo>
                  <a:pt x="371552" y="90908"/>
                </a:lnTo>
                <a:lnTo>
                  <a:pt x="403085" y="101028"/>
                </a:lnTo>
                <a:lnTo>
                  <a:pt x="410000" y="100620"/>
                </a:lnTo>
                <a:lnTo>
                  <a:pt x="444042" y="81807"/>
                </a:lnTo>
                <a:lnTo>
                  <a:pt x="447689" y="76568"/>
                </a:lnTo>
                <a:lnTo>
                  <a:pt x="398868" y="76568"/>
                </a:lnTo>
                <a:lnTo>
                  <a:pt x="394957" y="75399"/>
                </a:lnTo>
                <a:lnTo>
                  <a:pt x="379298" y="55626"/>
                </a:lnTo>
                <a:lnTo>
                  <a:pt x="379322" y="46469"/>
                </a:lnTo>
                <a:lnTo>
                  <a:pt x="398665" y="25869"/>
                </a:lnTo>
                <a:lnTo>
                  <a:pt x="447879" y="25869"/>
                </a:lnTo>
                <a:lnTo>
                  <a:pt x="444042" y="20338"/>
                </a:lnTo>
                <a:lnTo>
                  <a:pt x="410000" y="1453"/>
                </a:lnTo>
                <a:lnTo>
                  <a:pt x="403085" y="1041"/>
                </a:lnTo>
                <a:close/>
              </a:path>
              <a:path w="557529" h="278129">
                <a:moveTo>
                  <a:pt x="447879" y="25869"/>
                </a:moveTo>
                <a:lnTo>
                  <a:pt x="407047" y="25869"/>
                </a:lnTo>
                <a:lnTo>
                  <a:pt x="410819" y="26962"/>
                </a:lnTo>
                <a:lnTo>
                  <a:pt x="414388" y="29146"/>
                </a:lnTo>
                <a:lnTo>
                  <a:pt x="417995" y="31267"/>
                </a:lnTo>
                <a:lnTo>
                  <a:pt x="420954" y="34290"/>
                </a:lnTo>
                <a:lnTo>
                  <a:pt x="425513" y="42125"/>
                </a:lnTo>
                <a:lnTo>
                  <a:pt x="426656" y="46469"/>
                </a:lnTo>
                <a:lnTo>
                  <a:pt x="426646" y="55626"/>
                </a:lnTo>
                <a:lnTo>
                  <a:pt x="407339" y="76568"/>
                </a:lnTo>
                <a:lnTo>
                  <a:pt x="447689" y="76568"/>
                </a:lnTo>
                <a:lnTo>
                  <a:pt x="454825" y="50927"/>
                </a:lnTo>
                <a:lnTo>
                  <a:pt x="454389" y="44226"/>
                </a:lnTo>
                <a:lnTo>
                  <a:pt x="453080" y="37803"/>
                </a:lnTo>
                <a:lnTo>
                  <a:pt x="450897" y="31658"/>
                </a:lnTo>
                <a:lnTo>
                  <a:pt x="447879" y="258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0677" y="4093349"/>
            <a:ext cx="1313776" cy="2379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25142" y="2915685"/>
            <a:ext cx="8328659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case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study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demonstrates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ANNOTREEGEN's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eﬀectiveness </a:t>
            </a:r>
            <a:r>
              <a:rPr sz="2400" spc="-7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rld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oj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ct.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ting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demand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parse </a:t>
            </a:r>
            <a:r>
              <a:rPr sz="2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 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generation,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team 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achieved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400" spc="165" dirty="0">
                <a:latin typeface="Trebuchet MS" panose="020B0603020202020204"/>
                <a:cs typeface="Trebuchet MS" panose="020B0603020202020204"/>
              </a:rPr>
              <a:t>30% </a:t>
            </a:r>
            <a:r>
              <a:rPr sz="2400" spc="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5" dirty="0">
                <a:latin typeface="Trebuchet MS" panose="020B0603020202020204"/>
                <a:cs typeface="Trebuchet MS" panose="020B0603020202020204"/>
              </a:rPr>
              <a:t>reduction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debugging </a:t>
            </a:r>
            <a:r>
              <a:rPr sz="24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time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enhanced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code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quality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signiﬁcantly.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3849624"/>
            <a:ext cx="4023360" cy="133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8535" y="4271975"/>
            <a:ext cx="2246744" cy="3027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06436" y="3827735"/>
            <a:ext cx="834644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conclusion, 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represents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signiﬁcant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advancement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latin typeface="Trebuchet MS" panose="020B0603020202020204"/>
                <a:cs typeface="Trebuchet MS" panose="020B0603020202020204"/>
              </a:rPr>
              <a:t>compiler</a:t>
            </a:r>
            <a:r>
              <a:rPr sz="2400" spc="-1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5" dirty="0">
                <a:latin typeface="Trebuchet MS" panose="020B0603020202020204"/>
                <a:cs typeface="Trebuchet MS" panose="020B0603020202020204"/>
              </a:rPr>
              <a:t>design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Its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on-demand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annotated </a:t>
            </a:r>
            <a:r>
              <a:rPr sz="2400" spc="-7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rse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tion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4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ﬃ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ci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lso 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enhances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overall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development </a:t>
            </a:r>
            <a:r>
              <a:rPr sz="24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experience.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Future 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improvements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24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expand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capabilities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further.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25237" y="8237715"/>
            <a:ext cx="8237855" cy="20320"/>
          </a:xfrm>
          <a:custGeom>
            <a:avLst/>
            <a:gdLst/>
            <a:ahLst/>
            <a:cxnLst/>
            <a:rect l="l" t="t" r="r" b="b"/>
            <a:pathLst>
              <a:path w="8237855" h="20320">
                <a:moveTo>
                  <a:pt x="8237499" y="1435"/>
                </a:moveTo>
                <a:lnTo>
                  <a:pt x="0" y="0"/>
                </a:lnTo>
                <a:lnTo>
                  <a:pt x="0" y="18719"/>
                </a:lnTo>
                <a:lnTo>
                  <a:pt x="8237499" y="20154"/>
                </a:lnTo>
                <a:lnTo>
                  <a:pt x="8237499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70175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17536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664172" y="1779948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1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5" y="0"/>
                </a:lnTo>
                <a:lnTo>
                  <a:pt x="453595" y="453512"/>
                </a:lnTo>
                <a:lnTo>
                  <a:pt x="226791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199" y="496805"/>
            <a:ext cx="17373600" cy="9293860"/>
            <a:chOff x="457199" y="496805"/>
            <a:chExt cx="17373600" cy="9293860"/>
          </a:xfrm>
        </p:grpSpPr>
        <p:sp>
          <p:nvSpPr>
            <p:cNvPr id="4" name="object 4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2716" y="8007126"/>
              <a:ext cx="454025" cy="1200785"/>
            </a:xfrm>
            <a:custGeom>
              <a:avLst/>
              <a:gdLst/>
              <a:ahLst/>
              <a:cxnLst/>
              <a:rect l="l" t="t" r="r" b="b"/>
              <a:pathLst>
                <a:path w="454025" h="1200784">
                  <a:moveTo>
                    <a:pt x="0" y="226787"/>
                  </a:moveTo>
                  <a:lnTo>
                    <a:pt x="0" y="0"/>
                  </a:lnTo>
                  <a:lnTo>
                    <a:pt x="453520" y="0"/>
                  </a:lnTo>
                  <a:lnTo>
                    <a:pt x="453520" y="453574"/>
                  </a:lnTo>
                  <a:lnTo>
                    <a:pt x="0" y="453574"/>
                  </a:lnTo>
                  <a:lnTo>
                    <a:pt x="0" y="226787"/>
                  </a:lnTo>
                  <a:close/>
                </a:path>
                <a:path w="454025" h="1200784">
                  <a:moveTo>
                    <a:pt x="0" y="973383"/>
                  </a:moveTo>
                  <a:lnTo>
                    <a:pt x="0" y="746596"/>
                  </a:lnTo>
                  <a:lnTo>
                    <a:pt x="453520" y="746596"/>
                  </a:lnTo>
                  <a:lnTo>
                    <a:pt x="453520" y="1200178"/>
                  </a:lnTo>
                  <a:lnTo>
                    <a:pt x="0" y="1200178"/>
                  </a:lnTo>
                  <a:lnTo>
                    <a:pt x="0" y="973383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862424" y="1079284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0" y="226745"/>
                  </a:moveTo>
                  <a:lnTo>
                    <a:pt x="0" y="0"/>
                  </a:lnTo>
                  <a:lnTo>
                    <a:pt x="453517" y="0"/>
                  </a:lnTo>
                  <a:lnTo>
                    <a:pt x="453517" y="453504"/>
                  </a:lnTo>
                  <a:lnTo>
                    <a:pt x="0" y="453504"/>
                  </a:lnTo>
                  <a:lnTo>
                    <a:pt x="0" y="226745"/>
                  </a:lnTo>
                  <a:close/>
                </a:path>
              </a:pathLst>
            </a:custGeom>
            <a:ln w="18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54039" y="6168402"/>
              <a:ext cx="6560184" cy="20320"/>
            </a:xfrm>
            <a:custGeom>
              <a:avLst/>
              <a:gdLst/>
              <a:ahLst/>
              <a:cxnLst/>
              <a:rect l="l" t="t" r="r" b="b"/>
              <a:pathLst>
                <a:path w="6560184" h="20320">
                  <a:moveTo>
                    <a:pt x="6559931" y="1435"/>
                  </a:moveTo>
                  <a:lnTo>
                    <a:pt x="12" y="0"/>
                  </a:lnTo>
                  <a:lnTo>
                    <a:pt x="0" y="18719"/>
                  </a:lnTo>
                  <a:lnTo>
                    <a:pt x="6559931" y="20154"/>
                  </a:lnTo>
                  <a:lnTo>
                    <a:pt x="6559931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687" y="4218432"/>
              <a:ext cx="5699760" cy="1850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0182" y="1167644"/>
            <a:ext cx="77266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40" dirty="0"/>
              <a:t>I</a:t>
            </a:r>
            <a:r>
              <a:rPr sz="4100" spc="-190" dirty="0"/>
              <a:t>n</a:t>
            </a:r>
            <a:r>
              <a:rPr sz="4100" spc="-120" dirty="0"/>
              <a:t>t</a:t>
            </a:r>
            <a:r>
              <a:rPr sz="4100" spc="-295" dirty="0"/>
              <a:t>r</a:t>
            </a:r>
            <a:r>
              <a:rPr sz="4100" spc="-35" dirty="0"/>
              <a:t>o</a:t>
            </a:r>
            <a:r>
              <a:rPr sz="4100" dirty="0"/>
              <a:t>d</a:t>
            </a:r>
            <a:r>
              <a:rPr sz="4100" spc="-204" dirty="0"/>
              <a:t>u</a:t>
            </a:r>
            <a:r>
              <a:rPr sz="4100" spc="165" dirty="0"/>
              <a:t>c</a:t>
            </a:r>
            <a:r>
              <a:rPr sz="4100" spc="-120" dirty="0"/>
              <a:t>t</a:t>
            </a:r>
            <a:r>
              <a:rPr sz="4100" spc="-155" dirty="0"/>
              <a:t>i</a:t>
            </a:r>
            <a:r>
              <a:rPr sz="4100" spc="-35" dirty="0"/>
              <a:t>o</a:t>
            </a:r>
            <a:r>
              <a:rPr sz="4100" spc="-185" dirty="0"/>
              <a:t>n</a:t>
            </a:r>
            <a:r>
              <a:rPr sz="4100" spc="-285" dirty="0"/>
              <a:t> </a:t>
            </a:r>
            <a:r>
              <a:rPr sz="4100" spc="-145" dirty="0"/>
              <a:t>t</a:t>
            </a:r>
            <a:r>
              <a:rPr sz="4100" spc="-30" dirty="0"/>
              <a:t>o</a:t>
            </a:r>
            <a:r>
              <a:rPr sz="4100" spc="-285" dirty="0"/>
              <a:t> </a:t>
            </a:r>
            <a:r>
              <a:rPr sz="4100" spc="-25" dirty="0"/>
              <a:t>A</a:t>
            </a:r>
            <a:r>
              <a:rPr sz="4100" spc="30" dirty="0"/>
              <a:t>NN</a:t>
            </a:r>
            <a:r>
              <a:rPr sz="4100" spc="-215" dirty="0"/>
              <a:t>O</a:t>
            </a:r>
            <a:r>
              <a:rPr sz="4100" spc="114" dirty="0"/>
              <a:t>T</a:t>
            </a:r>
            <a:r>
              <a:rPr sz="4100" spc="-225" dirty="0"/>
              <a:t>R</a:t>
            </a:r>
            <a:r>
              <a:rPr sz="4100" spc="-114" dirty="0"/>
              <a:t>EE</a:t>
            </a:r>
            <a:r>
              <a:rPr sz="4100" spc="-150" dirty="0"/>
              <a:t>G</a:t>
            </a:r>
            <a:r>
              <a:rPr sz="4100" spc="-50" dirty="0"/>
              <a:t>EN</a:t>
            </a:r>
            <a:endParaRPr sz="4100"/>
          </a:p>
        </p:txBody>
      </p:sp>
      <p:sp>
        <p:nvSpPr>
          <p:cNvPr id="4" name="object 4"/>
          <p:cNvSpPr/>
          <p:nvPr/>
        </p:nvSpPr>
        <p:spPr>
          <a:xfrm>
            <a:off x="5506186" y="2624480"/>
            <a:ext cx="1988185" cy="203200"/>
          </a:xfrm>
          <a:custGeom>
            <a:avLst/>
            <a:gdLst/>
            <a:ahLst/>
            <a:cxnLst/>
            <a:rect l="l" t="t" r="r" b="b"/>
            <a:pathLst>
              <a:path w="1988184" h="203200">
                <a:moveTo>
                  <a:pt x="106870" y="1371"/>
                </a:moveTo>
                <a:lnTo>
                  <a:pt x="83769" y="1371"/>
                </a:lnTo>
                <a:lnTo>
                  <a:pt x="0" y="201574"/>
                </a:lnTo>
                <a:lnTo>
                  <a:pt x="32004" y="201574"/>
                </a:lnTo>
                <a:lnTo>
                  <a:pt x="56261" y="142443"/>
                </a:lnTo>
                <a:lnTo>
                  <a:pt x="165486" y="142443"/>
                </a:lnTo>
                <a:lnTo>
                  <a:pt x="154784" y="116687"/>
                </a:lnTo>
                <a:lnTo>
                  <a:pt x="64846" y="116687"/>
                </a:lnTo>
                <a:lnTo>
                  <a:pt x="95161" y="43319"/>
                </a:lnTo>
                <a:lnTo>
                  <a:pt x="124300" y="43319"/>
                </a:lnTo>
                <a:lnTo>
                  <a:pt x="106870" y="1371"/>
                </a:lnTo>
                <a:close/>
              </a:path>
              <a:path w="1988184" h="203200">
                <a:moveTo>
                  <a:pt x="165486" y="142443"/>
                </a:moveTo>
                <a:lnTo>
                  <a:pt x="133858" y="142443"/>
                </a:lnTo>
                <a:lnTo>
                  <a:pt x="158381" y="201574"/>
                </a:lnTo>
                <a:lnTo>
                  <a:pt x="190055" y="201574"/>
                </a:lnTo>
                <a:lnTo>
                  <a:pt x="165486" y="142443"/>
                </a:lnTo>
                <a:close/>
              </a:path>
              <a:path w="1988184" h="203200">
                <a:moveTo>
                  <a:pt x="124300" y="43319"/>
                </a:moveTo>
                <a:lnTo>
                  <a:pt x="95161" y="43319"/>
                </a:lnTo>
                <a:lnTo>
                  <a:pt x="125082" y="116687"/>
                </a:lnTo>
                <a:lnTo>
                  <a:pt x="154784" y="116687"/>
                </a:lnTo>
                <a:lnTo>
                  <a:pt x="124300" y="43319"/>
                </a:lnTo>
                <a:close/>
              </a:path>
              <a:path w="1988184" h="203200">
                <a:moveTo>
                  <a:pt x="227050" y="1371"/>
                </a:moveTo>
                <a:lnTo>
                  <a:pt x="203441" y="1371"/>
                </a:lnTo>
                <a:lnTo>
                  <a:pt x="203441" y="201574"/>
                </a:lnTo>
                <a:lnTo>
                  <a:pt x="233095" y="201574"/>
                </a:lnTo>
                <a:lnTo>
                  <a:pt x="233095" y="57175"/>
                </a:lnTo>
                <a:lnTo>
                  <a:pt x="270976" y="57175"/>
                </a:lnTo>
                <a:lnTo>
                  <a:pt x="227050" y="1371"/>
                </a:lnTo>
                <a:close/>
              </a:path>
              <a:path w="1988184" h="203200">
                <a:moveTo>
                  <a:pt x="270976" y="57175"/>
                </a:moveTo>
                <a:lnTo>
                  <a:pt x="233095" y="57175"/>
                </a:lnTo>
                <a:lnTo>
                  <a:pt x="347179" y="201574"/>
                </a:lnTo>
                <a:lnTo>
                  <a:pt x="372745" y="201574"/>
                </a:lnTo>
                <a:lnTo>
                  <a:pt x="372745" y="148691"/>
                </a:lnTo>
                <a:lnTo>
                  <a:pt x="343014" y="148691"/>
                </a:lnTo>
                <a:lnTo>
                  <a:pt x="270976" y="57175"/>
                </a:lnTo>
                <a:close/>
              </a:path>
              <a:path w="1988184" h="203200">
                <a:moveTo>
                  <a:pt x="372745" y="1625"/>
                </a:moveTo>
                <a:lnTo>
                  <a:pt x="343014" y="1625"/>
                </a:lnTo>
                <a:lnTo>
                  <a:pt x="343014" y="148691"/>
                </a:lnTo>
                <a:lnTo>
                  <a:pt x="372745" y="148691"/>
                </a:lnTo>
                <a:lnTo>
                  <a:pt x="372745" y="1625"/>
                </a:lnTo>
                <a:close/>
              </a:path>
              <a:path w="1988184" h="203200">
                <a:moveTo>
                  <a:pt x="432714" y="1371"/>
                </a:moveTo>
                <a:lnTo>
                  <a:pt x="409092" y="1371"/>
                </a:lnTo>
                <a:lnTo>
                  <a:pt x="409092" y="201574"/>
                </a:lnTo>
                <a:lnTo>
                  <a:pt x="438759" y="201574"/>
                </a:lnTo>
                <a:lnTo>
                  <a:pt x="438759" y="57175"/>
                </a:lnTo>
                <a:lnTo>
                  <a:pt x="476640" y="57175"/>
                </a:lnTo>
                <a:lnTo>
                  <a:pt x="432714" y="1371"/>
                </a:lnTo>
                <a:close/>
              </a:path>
              <a:path w="1988184" h="203200">
                <a:moveTo>
                  <a:pt x="476640" y="57175"/>
                </a:moveTo>
                <a:lnTo>
                  <a:pt x="438759" y="57175"/>
                </a:lnTo>
                <a:lnTo>
                  <a:pt x="552843" y="201574"/>
                </a:lnTo>
                <a:lnTo>
                  <a:pt x="578408" y="201574"/>
                </a:lnTo>
                <a:lnTo>
                  <a:pt x="578408" y="148691"/>
                </a:lnTo>
                <a:lnTo>
                  <a:pt x="548678" y="148691"/>
                </a:lnTo>
                <a:lnTo>
                  <a:pt x="476640" y="57175"/>
                </a:lnTo>
                <a:close/>
              </a:path>
              <a:path w="1988184" h="203200">
                <a:moveTo>
                  <a:pt x="578408" y="1625"/>
                </a:moveTo>
                <a:lnTo>
                  <a:pt x="548678" y="1625"/>
                </a:lnTo>
                <a:lnTo>
                  <a:pt x="548678" y="148691"/>
                </a:lnTo>
                <a:lnTo>
                  <a:pt x="578408" y="148691"/>
                </a:lnTo>
                <a:lnTo>
                  <a:pt x="578408" y="1625"/>
                </a:lnTo>
                <a:close/>
              </a:path>
              <a:path w="1988184" h="203200">
                <a:moveTo>
                  <a:pt x="696709" y="0"/>
                </a:moveTo>
                <a:lnTo>
                  <a:pt x="659180" y="8394"/>
                </a:lnTo>
                <a:lnTo>
                  <a:pt x="623022" y="38393"/>
                </a:lnTo>
                <a:lnTo>
                  <a:pt x="606157" y="72581"/>
                </a:lnTo>
                <a:lnTo>
                  <a:pt x="602208" y="101473"/>
                </a:lnTo>
                <a:lnTo>
                  <a:pt x="602632" y="110942"/>
                </a:lnTo>
                <a:lnTo>
                  <a:pt x="617139" y="155929"/>
                </a:lnTo>
                <a:lnTo>
                  <a:pt x="649470" y="189779"/>
                </a:lnTo>
                <a:lnTo>
                  <a:pt x="686061" y="202341"/>
                </a:lnTo>
                <a:lnTo>
                  <a:pt x="696455" y="202869"/>
                </a:lnTo>
                <a:lnTo>
                  <a:pt x="706459" y="202341"/>
                </a:lnTo>
                <a:lnTo>
                  <a:pt x="750115" y="184916"/>
                </a:lnTo>
                <a:lnTo>
                  <a:pt x="761157" y="175031"/>
                </a:lnTo>
                <a:lnTo>
                  <a:pt x="696455" y="175031"/>
                </a:lnTo>
                <a:lnTo>
                  <a:pt x="689413" y="174645"/>
                </a:lnTo>
                <a:lnTo>
                  <a:pt x="654531" y="157761"/>
                </a:lnTo>
                <a:lnTo>
                  <a:pt x="634562" y="122543"/>
                </a:lnTo>
                <a:lnTo>
                  <a:pt x="631926" y="101473"/>
                </a:lnTo>
                <a:lnTo>
                  <a:pt x="632212" y="94640"/>
                </a:lnTo>
                <a:lnTo>
                  <a:pt x="645622" y="56186"/>
                </a:lnTo>
                <a:lnTo>
                  <a:pt x="676079" y="31570"/>
                </a:lnTo>
                <a:lnTo>
                  <a:pt x="696455" y="28168"/>
                </a:lnTo>
                <a:lnTo>
                  <a:pt x="761113" y="28168"/>
                </a:lnTo>
                <a:lnTo>
                  <a:pt x="758509" y="25346"/>
                </a:lnTo>
                <a:lnTo>
                  <a:pt x="717007" y="2216"/>
                </a:lnTo>
                <a:lnTo>
                  <a:pt x="707103" y="554"/>
                </a:lnTo>
                <a:lnTo>
                  <a:pt x="696709" y="0"/>
                </a:lnTo>
                <a:close/>
              </a:path>
              <a:path w="1988184" h="203200">
                <a:moveTo>
                  <a:pt x="886091" y="28943"/>
                </a:moveTo>
                <a:lnTo>
                  <a:pt x="856361" y="28943"/>
                </a:lnTo>
                <a:lnTo>
                  <a:pt x="856361" y="201574"/>
                </a:lnTo>
                <a:lnTo>
                  <a:pt x="886091" y="201574"/>
                </a:lnTo>
                <a:lnTo>
                  <a:pt x="886091" y="28943"/>
                </a:lnTo>
                <a:close/>
              </a:path>
              <a:path w="1988184" h="203200">
                <a:moveTo>
                  <a:pt x="761113" y="28168"/>
                </a:moveTo>
                <a:lnTo>
                  <a:pt x="696455" y="28168"/>
                </a:lnTo>
                <a:lnTo>
                  <a:pt x="703456" y="28547"/>
                </a:lnTo>
                <a:lnTo>
                  <a:pt x="709998" y="29633"/>
                </a:lnTo>
                <a:lnTo>
                  <a:pt x="742759" y="50215"/>
                </a:lnTo>
                <a:lnTo>
                  <a:pt x="759788" y="87288"/>
                </a:lnTo>
                <a:lnTo>
                  <a:pt x="760971" y="101473"/>
                </a:lnTo>
                <a:lnTo>
                  <a:pt x="760690" y="108299"/>
                </a:lnTo>
                <a:lnTo>
                  <a:pt x="747488" y="146699"/>
                </a:lnTo>
                <a:lnTo>
                  <a:pt x="717038" y="171554"/>
                </a:lnTo>
                <a:lnTo>
                  <a:pt x="696455" y="175031"/>
                </a:lnTo>
                <a:lnTo>
                  <a:pt x="761157" y="175031"/>
                </a:lnTo>
                <a:lnTo>
                  <a:pt x="783678" y="139852"/>
                </a:lnTo>
                <a:lnTo>
                  <a:pt x="790702" y="101727"/>
                </a:lnTo>
                <a:lnTo>
                  <a:pt x="790278" y="92385"/>
                </a:lnTo>
                <a:lnTo>
                  <a:pt x="775806" y="47810"/>
                </a:lnTo>
                <a:lnTo>
                  <a:pt x="764946" y="32321"/>
                </a:lnTo>
                <a:lnTo>
                  <a:pt x="761113" y="28168"/>
                </a:lnTo>
                <a:close/>
              </a:path>
              <a:path w="1988184" h="203200">
                <a:moveTo>
                  <a:pt x="953465" y="1371"/>
                </a:moveTo>
                <a:lnTo>
                  <a:pt x="788974" y="1371"/>
                </a:lnTo>
                <a:lnTo>
                  <a:pt x="788974" y="28943"/>
                </a:lnTo>
                <a:lnTo>
                  <a:pt x="953465" y="28943"/>
                </a:lnTo>
                <a:lnTo>
                  <a:pt x="953465" y="1371"/>
                </a:lnTo>
                <a:close/>
              </a:path>
              <a:path w="1988184" h="203200">
                <a:moveTo>
                  <a:pt x="1056068" y="1371"/>
                </a:moveTo>
                <a:lnTo>
                  <a:pt x="970673" y="1371"/>
                </a:lnTo>
                <a:lnTo>
                  <a:pt x="970673" y="201574"/>
                </a:lnTo>
                <a:lnTo>
                  <a:pt x="1000328" y="201574"/>
                </a:lnTo>
                <a:lnTo>
                  <a:pt x="1000328" y="131775"/>
                </a:lnTo>
                <a:lnTo>
                  <a:pt x="1082041" y="131775"/>
                </a:lnTo>
                <a:lnTo>
                  <a:pt x="1078903" y="126834"/>
                </a:lnTo>
                <a:lnTo>
                  <a:pt x="1083157" y="125971"/>
                </a:lnTo>
                <a:lnTo>
                  <a:pt x="1088771" y="122478"/>
                </a:lnTo>
                <a:lnTo>
                  <a:pt x="1095756" y="116370"/>
                </a:lnTo>
                <a:lnTo>
                  <a:pt x="1100687" y="111536"/>
                </a:lnTo>
                <a:lnTo>
                  <a:pt x="1105019" y="106216"/>
                </a:lnTo>
                <a:lnTo>
                  <a:pt x="1106312" y="104203"/>
                </a:lnTo>
                <a:lnTo>
                  <a:pt x="1000328" y="104203"/>
                </a:lnTo>
                <a:lnTo>
                  <a:pt x="1000328" y="28943"/>
                </a:lnTo>
                <a:lnTo>
                  <a:pt x="1106264" y="28943"/>
                </a:lnTo>
                <a:lnTo>
                  <a:pt x="1105852" y="28270"/>
                </a:lnTo>
                <a:lnTo>
                  <a:pt x="1100302" y="21983"/>
                </a:lnTo>
                <a:lnTo>
                  <a:pt x="1094803" y="15659"/>
                </a:lnTo>
                <a:lnTo>
                  <a:pt x="1062717" y="1719"/>
                </a:lnTo>
                <a:lnTo>
                  <a:pt x="1056068" y="1371"/>
                </a:lnTo>
                <a:close/>
              </a:path>
              <a:path w="1988184" h="203200">
                <a:moveTo>
                  <a:pt x="1082041" y="131775"/>
                </a:moveTo>
                <a:lnTo>
                  <a:pt x="1047686" y="131775"/>
                </a:lnTo>
                <a:lnTo>
                  <a:pt x="1092174" y="201574"/>
                </a:lnTo>
                <a:lnTo>
                  <a:pt x="1126388" y="201574"/>
                </a:lnTo>
                <a:lnTo>
                  <a:pt x="1082041" y="131775"/>
                </a:lnTo>
                <a:close/>
              </a:path>
              <a:path w="1988184" h="203200">
                <a:moveTo>
                  <a:pt x="1106264" y="28943"/>
                </a:moveTo>
                <a:lnTo>
                  <a:pt x="1060970" y="28943"/>
                </a:lnTo>
                <a:lnTo>
                  <a:pt x="1066419" y="30657"/>
                </a:lnTo>
                <a:lnTo>
                  <a:pt x="1071359" y="34086"/>
                </a:lnTo>
                <a:lnTo>
                  <a:pt x="1076299" y="37465"/>
                </a:lnTo>
                <a:lnTo>
                  <a:pt x="1080287" y="41998"/>
                </a:lnTo>
                <a:lnTo>
                  <a:pt x="1086358" y="53365"/>
                </a:lnTo>
                <a:lnTo>
                  <a:pt x="1087882" y="59563"/>
                </a:lnTo>
                <a:lnTo>
                  <a:pt x="1087756" y="73558"/>
                </a:lnTo>
                <a:lnTo>
                  <a:pt x="1062901" y="104203"/>
                </a:lnTo>
                <a:lnTo>
                  <a:pt x="1106312" y="104203"/>
                </a:lnTo>
                <a:lnTo>
                  <a:pt x="1117536" y="66281"/>
                </a:lnTo>
                <a:lnTo>
                  <a:pt x="1117536" y="58305"/>
                </a:lnTo>
                <a:lnTo>
                  <a:pt x="1116037" y="50495"/>
                </a:lnTo>
                <a:lnTo>
                  <a:pt x="1113053" y="42862"/>
                </a:lnTo>
                <a:lnTo>
                  <a:pt x="1110107" y="35229"/>
                </a:lnTo>
                <a:lnTo>
                  <a:pt x="1106264" y="28943"/>
                </a:lnTo>
                <a:close/>
              </a:path>
              <a:path w="1988184" h="203200">
                <a:moveTo>
                  <a:pt x="1280312" y="1371"/>
                </a:moveTo>
                <a:lnTo>
                  <a:pt x="1144625" y="1371"/>
                </a:lnTo>
                <a:lnTo>
                  <a:pt x="1144625" y="201574"/>
                </a:lnTo>
                <a:lnTo>
                  <a:pt x="1282712" y="201574"/>
                </a:lnTo>
                <a:lnTo>
                  <a:pt x="1282712" y="173990"/>
                </a:lnTo>
                <a:lnTo>
                  <a:pt x="1174292" y="173990"/>
                </a:lnTo>
                <a:lnTo>
                  <a:pt x="1174292" y="112852"/>
                </a:lnTo>
                <a:lnTo>
                  <a:pt x="1266786" y="112852"/>
                </a:lnTo>
                <a:lnTo>
                  <a:pt x="1266786" y="86055"/>
                </a:lnTo>
                <a:lnTo>
                  <a:pt x="1174292" y="86055"/>
                </a:lnTo>
                <a:lnTo>
                  <a:pt x="1174292" y="28943"/>
                </a:lnTo>
                <a:lnTo>
                  <a:pt x="1280312" y="28943"/>
                </a:lnTo>
                <a:lnTo>
                  <a:pt x="1280312" y="1371"/>
                </a:lnTo>
                <a:close/>
              </a:path>
              <a:path w="1988184" h="203200">
                <a:moveTo>
                  <a:pt x="1442554" y="1371"/>
                </a:moveTo>
                <a:lnTo>
                  <a:pt x="1306868" y="1371"/>
                </a:lnTo>
                <a:lnTo>
                  <a:pt x="1306868" y="201574"/>
                </a:lnTo>
                <a:lnTo>
                  <a:pt x="1444955" y="201574"/>
                </a:lnTo>
                <a:lnTo>
                  <a:pt x="1444955" y="173990"/>
                </a:lnTo>
                <a:lnTo>
                  <a:pt x="1336522" y="173990"/>
                </a:lnTo>
                <a:lnTo>
                  <a:pt x="1336522" y="112852"/>
                </a:lnTo>
                <a:lnTo>
                  <a:pt x="1429016" y="112852"/>
                </a:lnTo>
                <a:lnTo>
                  <a:pt x="1429016" y="86055"/>
                </a:lnTo>
                <a:lnTo>
                  <a:pt x="1336522" y="86055"/>
                </a:lnTo>
                <a:lnTo>
                  <a:pt x="1336522" y="28943"/>
                </a:lnTo>
                <a:lnTo>
                  <a:pt x="1442554" y="28943"/>
                </a:lnTo>
                <a:lnTo>
                  <a:pt x="1442554" y="1371"/>
                </a:lnTo>
                <a:close/>
              </a:path>
              <a:path w="1988184" h="203200">
                <a:moveTo>
                  <a:pt x="1545767" y="0"/>
                </a:moveTo>
                <a:lnTo>
                  <a:pt x="1508506" y="8267"/>
                </a:lnTo>
                <a:lnTo>
                  <a:pt x="1473139" y="37948"/>
                </a:lnTo>
                <a:lnTo>
                  <a:pt x="1454551" y="81521"/>
                </a:lnTo>
                <a:lnTo>
                  <a:pt x="1452829" y="101206"/>
                </a:lnTo>
                <a:lnTo>
                  <a:pt x="1453260" y="110700"/>
                </a:lnTo>
                <a:lnTo>
                  <a:pt x="1468048" y="155471"/>
                </a:lnTo>
                <a:lnTo>
                  <a:pt x="1500856" y="189522"/>
                </a:lnTo>
                <a:lnTo>
                  <a:pt x="1536872" y="202329"/>
                </a:lnTo>
                <a:lnTo>
                  <a:pt x="1546809" y="202869"/>
                </a:lnTo>
                <a:lnTo>
                  <a:pt x="1561682" y="201524"/>
                </a:lnTo>
                <a:lnTo>
                  <a:pt x="1575843" y="197486"/>
                </a:lnTo>
                <a:lnTo>
                  <a:pt x="1589291" y="190755"/>
                </a:lnTo>
                <a:lnTo>
                  <a:pt x="1602028" y="181330"/>
                </a:lnTo>
                <a:lnTo>
                  <a:pt x="1628762" y="181330"/>
                </a:lnTo>
                <a:lnTo>
                  <a:pt x="1628762" y="175031"/>
                </a:lnTo>
                <a:lnTo>
                  <a:pt x="1548117" y="175031"/>
                </a:lnTo>
                <a:lnTo>
                  <a:pt x="1541400" y="174674"/>
                </a:lnTo>
                <a:lnTo>
                  <a:pt x="1506360" y="158164"/>
                </a:lnTo>
                <a:lnTo>
                  <a:pt x="1485328" y="122999"/>
                </a:lnTo>
                <a:lnTo>
                  <a:pt x="1482547" y="101473"/>
                </a:lnTo>
                <a:lnTo>
                  <a:pt x="1482820" y="94383"/>
                </a:lnTo>
                <a:lnTo>
                  <a:pt x="1495713" y="55698"/>
                </a:lnTo>
                <a:lnTo>
                  <a:pt x="1525515" y="31283"/>
                </a:lnTo>
                <a:lnTo>
                  <a:pt x="1545437" y="27838"/>
                </a:lnTo>
                <a:lnTo>
                  <a:pt x="1611556" y="27838"/>
                </a:lnTo>
                <a:lnTo>
                  <a:pt x="1611399" y="27627"/>
                </a:lnTo>
                <a:lnTo>
                  <a:pt x="1572685" y="3092"/>
                </a:lnTo>
                <a:lnTo>
                  <a:pt x="1559898" y="773"/>
                </a:lnTo>
                <a:lnTo>
                  <a:pt x="1545767" y="0"/>
                </a:lnTo>
                <a:close/>
              </a:path>
              <a:path w="1988184" h="203200">
                <a:moveTo>
                  <a:pt x="1628762" y="181330"/>
                </a:moveTo>
                <a:lnTo>
                  <a:pt x="1602028" y="181330"/>
                </a:lnTo>
                <a:lnTo>
                  <a:pt x="1602028" y="201574"/>
                </a:lnTo>
                <a:lnTo>
                  <a:pt x="1628762" y="201574"/>
                </a:lnTo>
                <a:lnTo>
                  <a:pt x="1628762" y="181330"/>
                </a:lnTo>
                <a:close/>
              </a:path>
              <a:path w="1988184" h="203200">
                <a:moveTo>
                  <a:pt x="1628762" y="97510"/>
                </a:moveTo>
                <a:lnTo>
                  <a:pt x="1559953" y="97510"/>
                </a:lnTo>
                <a:lnTo>
                  <a:pt x="1559953" y="122999"/>
                </a:lnTo>
                <a:lnTo>
                  <a:pt x="1602028" y="122999"/>
                </a:lnTo>
                <a:lnTo>
                  <a:pt x="1602028" y="145986"/>
                </a:lnTo>
                <a:lnTo>
                  <a:pt x="1571100" y="170530"/>
                </a:lnTo>
                <a:lnTo>
                  <a:pt x="1548117" y="175031"/>
                </a:lnTo>
                <a:lnTo>
                  <a:pt x="1628762" y="175031"/>
                </a:lnTo>
                <a:lnTo>
                  <a:pt x="1628762" y="97510"/>
                </a:lnTo>
                <a:close/>
              </a:path>
              <a:path w="1988184" h="203200">
                <a:moveTo>
                  <a:pt x="1611556" y="27838"/>
                </a:moveTo>
                <a:lnTo>
                  <a:pt x="1545437" y="27838"/>
                </a:lnTo>
                <a:lnTo>
                  <a:pt x="1553848" y="28310"/>
                </a:lnTo>
                <a:lnTo>
                  <a:pt x="1561822" y="29725"/>
                </a:lnTo>
                <a:lnTo>
                  <a:pt x="1595712" y="54584"/>
                </a:lnTo>
                <a:lnTo>
                  <a:pt x="1601444" y="64528"/>
                </a:lnTo>
                <a:lnTo>
                  <a:pt x="1625053" y="48717"/>
                </a:lnTo>
                <a:lnTo>
                  <a:pt x="1618668" y="37444"/>
                </a:lnTo>
                <a:lnTo>
                  <a:pt x="1611556" y="27838"/>
                </a:lnTo>
                <a:close/>
              </a:path>
              <a:path w="1988184" h="203200">
                <a:moveTo>
                  <a:pt x="1791804" y="1371"/>
                </a:moveTo>
                <a:lnTo>
                  <a:pt x="1656118" y="1371"/>
                </a:lnTo>
                <a:lnTo>
                  <a:pt x="1656118" y="201574"/>
                </a:lnTo>
                <a:lnTo>
                  <a:pt x="1794205" y="201574"/>
                </a:lnTo>
                <a:lnTo>
                  <a:pt x="1794205" y="173990"/>
                </a:lnTo>
                <a:lnTo>
                  <a:pt x="1685785" y="173990"/>
                </a:lnTo>
                <a:lnTo>
                  <a:pt x="1685785" y="112852"/>
                </a:lnTo>
                <a:lnTo>
                  <a:pt x="1778266" y="112852"/>
                </a:lnTo>
                <a:lnTo>
                  <a:pt x="1778266" y="86055"/>
                </a:lnTo>
                <a:lnTo>
                  <a:pt x="1685785" y="86055"/>
                </a:lnTo>
                <a:lnTo>
                  <a:pt x="1685785" y="28943"/>
                </a:lnTo>
                <a:lnTo>
                  <a:pt x="1791804" y="28943"/>
                </a:lnTo>
                <a:lnTo>
                  <a:pt x="1791804" y="1371"/>
                </a:lnTo>
                <a:close/>
              </a:path>
              <a:path w="1988184" h="203200">
                <a:moveTo>
                  <a:pt x="1841969" y="1371"/>
                </a:moveTo>
                <a:lnTo>
                  <a:pt x="1818360" y="1371"/>
                </a:lnTo>
                <a:lnTo>
                  <a:pt x="1818360" y="201574"/>
                </a:lnTo>
                <a:lnTo>
                  <a:pt x="1848015" y="201574"/>
                </a:lnTo>
                <a:lnTo>
                  <a:pt x="1848015" y="57175"/>
                </a:lnTo>
                <a:lnTo>
                  <a:pt x="1885901" y="57175"/>
                </a:lnTo>
                <a:lnTo>
                  <a:pt x="1841969" y="1371"/>
                </a:lnTo>
                <a:close/>
              </a:path>
              <a:path w="1988184" h="203200">
                <a:moveTo>
                  <a:pt x="1885901" y="57175"/>
                </a:moveTo>
                <a:lnTo>
                  <a:pt x="1848015" y="57175"/>
                </a:lnTo>
                <a:lnTo>
                  <a:pt x="1962099" y="201574"/>
                </a:lnTo>
                <a:lnTo>
                  <a:pt x="1987664" y="201574"/>
                </a:lnTo>
                <a:lnTo>
                  <a:pt x="1987664" y="148691"/>
                </a:lnTo>
                <a:lnTo>
                  <a:pt x="1957946" y="148691"/>
                </a:lnTo>
                <a:lnTo>
                  <a:pt x="1885901" y="57175"/>
                </a:lnTo>
                <a:close/>
              </a:path>
              <a:path w="1988184" h="203200">
                <a:moveTo>
                  <a:pt x="1987664" y="1625"/>
                </a:moveTo>
                <a:lnTo>
                  <a:pt x="1957946" y="1625"/>
                </a:lnTo>
                <a:lnTo>
                  <a:pt x="1957946" y="148691"/>
                </a:lnTo>
                <a:lnTo>
                  <a:pt x="1987664" y="148691"/>
                </a:lnTo>
                <a:lnTo>
                  <a:pt x="1987664" y="1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560" y="2944368"/>
            <a:ext cx="1445312" cy="2082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9074" y="3258692"/>
            <a:ext cx="1965617" cy="26490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10167" y="2546939"/>
            <a:ext cx="7753350" cy="162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1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1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presentation, </a:t>
            </a:r>
            <a:r>
              <a:rPr sz="21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21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explore </a:t>
            </a:r>
            <a:r>
              <a:rPr sz="2100" spc="125" dirty="0">
                <a:latin typeface="Trebuchet MS" panose="020B0603020202020204"/>
                <a:cs typeface="Trebuchet MS" panose="020B0603020202020204"/>
              </a:rPr>
              <a:t>ANNOTREEGEN</a:t>
            </a:r>
            <a:r>
              <a:rPr sz="21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</a:t>
            </a:r>
            <a:r>
              <a:rPr sz="21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1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tool </a:t>
            </a:r>
            <a:r>
              <a:rPr sz="21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designed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2100" spc="-1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100" dirty="0">
                <a:latin typeface="Trebuchet MS" panose="020B0603020202020204"/>
                <a:cs typeface="Trebuchet MS" panose="020B0603020202020204"/>
              </a:rPr>
              <a:t>on-demand</a:t>
            </a:r>
            <a:r>
              <a:rPr sz="210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annotated</a:t>
            </a:r>
            <a:r>
              <a:rPr sz="21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parse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</a:t>
            </a:r>
            <a:r>
              <a:rPr sz="21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generation.</a:t>
            </a:r>
            <a:r>
              <a:rPr sz="21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100" spc="-6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innovative </a:t>
            </a:r>
            <a:r>
              <a:rPr sz="21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approach </a:t>
            </a:r>
            <a:r>
              <a:rPr sz="21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enhances </a:t>
            </a:r>
            <a:r>
              <a:rPr sz="2100" spc="40" dirty="0">
                <a:latin typeface="Trebuchet MS" panose="020B0603020202020204"/>
                <a:cs typeface="Trebuchet MS" panose="020B0603020202020204"/>
              </a:rPr>
              <a:t>compiler </a:t>
            </a:r>
            <a:r>
              <a:rPr sz="2100" spc="90" dirty="0">
                <a:latin typeface="Trebuchet MS" panose="020B0603020202020204"/>
                <a:cs typeface="Trebuchet MS" panose="020B0603020202020204"/>
              </a:rPr>
              <a:t>design </a:t>
            </a:r>
            <a:r>
              <a:rPr sz="21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21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providing </a:t>
            </a:r>
            <a:r>
              <a:rPr sz="21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 </a:t>
            </a:r>
            <a:r>
              <a:rPr sz="21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21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dynamic </a:t>
            </a:r>
            <a:r>
              <a:rPr sz="21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insights </a:t>
            </a:r>
            <a:r>
              <a:rPr sz="21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into </a:t>
            </a:r>
            <a:r>
              <a:rPr sz="21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1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parsing </a:t>
            </a:r>
            <a:r>
              <a:rPr sz="21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process, </a:t>
            </a:r>
            <a:r>
              <a:rPr sz="21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both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eﬃciency</a:t>
            </a:r>
            <a:r>
              <a:rPr sz="21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accuracy</a:t>
            </a:r>
            <a:r>
              <a:rPr sz="21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code</a:t>
            </a:r>
            <a:r>
              <a:rPr sz="21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analysis.</a:t>
            </a:r>
            <a:endParaRPr sz="21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50383" y="1062037"/>
            <a:ext cx="5610225" cy="81629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622856" y="9204807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56" y="1435"/>
                </a:moveTo>
                <a:lnTo>
                  <a:pt x="0" y="0"/>
                </a:lnTo>
                <a:lnTo>
                  <a:pt x="0" y="18719"/>
                </a:lnTo>
                <a:lnTo>
                  <a:pt x="7737856" y="20154"/>
                </a:lnTo>
                <a:lnTo>
                  <a:pt x="773785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034" y="496627"/>
            <a:ext cx="17374235" cy="9294495"/>
            <a:chOff x="457034" y="496627"/>
            <a:chExt cx="17374235" cy="9294495"/>
          </a:xfrm>
        </p:grpSpPr>
        <p:sp>
          <p:nvSpPr>
            <p:cNvPr id="4" name="object 4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76257" y="8753758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842" y="453516"/>
                  </a:moveTo>
                  <a:lnTo>
                    <a:pt x="0" y="453516"/>
                  </a:lnTo>
                  <a:lnTo>
                    <a:pt x="0" y="0"/>
                  </a:lnTo>
                  <a:lnTo>
                    <a:pt x="453557" y="0"/>
                  </a:lnTo>
                  <a:lnTo>
                    <a:pt x="453557" y="453516"/>
                  </a:lnTo>
                  <a:lnTo>
                    <a:pt x="226842" y="453516"/>
                  </a:lnTo>
                  <a:close/>
                </a:path>
                <a:path w="1948180" h="454025">
                  <a:moveTo>
                    <a:pt x="973415" y="453516"/>
                  </a:moveTo>
                  <a:lnTo>
                    <a:pt x="746700" y="453516"/>
                  </a:lnTo>
                  <a:lnTo>
                    <a:pt x="746700" y="0"/>
                  </a:lnTo>
                  <a:lnTo>
                    <a:pt x="1200258" y="0"/>
                  </a:lnTo>
                  <a:lnTo>
                    <a:pt x="1200258" y="453516"/>
                  </a:lnTo>
                  <a:lnTo>
                    <a:pt x="973415" y="453516"/>
                  </a:lnTo>
                  <a:close/>
                </a:path>
                <a:path w="1948180" h="454025">
                  <a:moveTo>
                    <a:pt x="1720877" y="453516"/>
                  </a:moveTo>
                  <a:lnTo>
                    <a:pt x="1494035" y="453516"/>
                  </a:lnTo>
                  <a:lnTo>
                    <a:pt x="1494035" y="0"/>
                  </a:lnTo>
                  <a:lnTo>
                    <a:pt x="1947593" y="0"/>
                  </a:lnTo>
                  <a:lnTo>
                    <a:pt x="1947593" y="453516"/>
                  </a:lnTo>
                  <a:lnTo>
                    <a:pt x="1720877" y="453516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40" y="1060562"/>
              <a:ext cx="5558282" cy="81629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124700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50" spc="35" dirty="0"/>
              <a:t>U</a:t>
            </a:r>
            <a:r>
              <a:rPr sz="4350" spc="-210" dirty="0"/>
              <a:t>n</a:t>
            </a:r>
            <a:r>
              <a:rPr sz="4350" spc="-20" dirty="0"/>
              <a:t>d</a:t>
            </a:r>
            <a:r>
              <a:rPr sz="4350" spc="-60" dirty="0"/>
              <a:t>e</a:t>
            </a:r>
            <a:r>
              <a:rPr sz="4350" spc="-240" dirty="0"/>
              <a:t>r</a:t>
            </a:r>
            <a:r>
              <a:rPr sz="4350" spc="5" dirty="0"/>
              <a:t>s</a:t>
            </a:r>
            <a:r>
              <a:rPr sz="4350" spc="-135" dirty="0"/>
              <a:t>t</a:t>
            </a:r>
            <a:r>
              <a:rPr sz="4350" spc="-170" dirty="0"/>
              <a:t>a</a:t>
            </a:r>
            <a:r>
              <a:rPr sz="4350" spc="-215" dirty="0"/>
              <a:t>n</a:t>
            </a:r>
            <a:r>
              <a:rPr sz="4350" spc="-15" dirty="0"/>
              <a:t>d</a:t>
            </a:r>
            <a:r>
              <a:rPr sz="4350" spc="-165" dirty="0"/>
              <a:t>i</a:t>
            </a:r>
            <a:r>
              <a:rPr sz="4350" spc="-215" dirty="0"/>
              <a:t>n</a:t>
            </a:r>
            <a:r>
              <a:rPr sz="4350" spc="-65" dirty="0"/>
              <a:t>g</a:t>
            </a:r>
            <a:r>
              <a:rPr sz="4350" spc="-310" dirty="0"/>
              <a:t> </a:t>
            </a:r>
            <a:r>
              <a:rPr sz="4350" spc="130" dirty="0"/>
              <a:t>P</a:t>
            </a:r>
            <a:r>
              <a:rPr sz="4350" spc="-170" dirty="0"/>
              <a:t>a</a:t>
            </a:r>
            <a:r>
              <a:rPr sz="4350" spc="-240" dirty="0"/>
              <a:t>r</a:t>
            </a:r>
            <a:r>
              <a:rPr sz="4350" dirty="0"/>
              <a:t>s</a:t>
            </a:r>
            <a:r>
              <a:rPr sz="4350" spc="-60" dirty="0"/>
              <a:t>e</a:t>
            </a:r>
            <a:r>
              <a:rPr sz="4350" spc="-310" dirty="0"/>
              <a:t> </a:t>
            </a:r>
            <a:r>
              <a:rPr sz="4350" spc="-140" dirty="0"/>
              <a:t>T</a:t>
            </a:r>
            <a:r>
              <a:rPr sz="4350" spc="-315" dirty="0"/>
              <a:t>r</a:t>
            </a:r>
            <a:r>
              <a:rPr sz="4350" spc="-60" dirty="0"/>
              <a:t>ee</a:t>
            </a:r>
            <a:r>
              <a:rPr sz="4350" spc="5" dirty="0"/>
              <a:t>s</a:t>
            </a:r>
            <a:endParaRPr sz="4350"/>
          </a:p>
        </p:txBody>
      </p:sp>
      <p:grpSp>
        <p:nvGrpSpPr>
          <p:cNvPr id="8" name="object 8"/>
          <p:cNvGrpSpPr/>
          <p:nvPr/>
        </p:nvGrpSpPr>
        <p:grpSpPr>
          <a:xfrm>
            <a:off x="8795055" y="4301515"/>
            <a:ext cx="5681345" cy="2112645"/>
            <a:chOff x="8795055" y="4301515"/>
            <a:chExt cx="5681345" cy="21126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9197" y="4301515"/>
              <a:ext cx="1406334" cy="2897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057" y="5015382"/>
              <a:ext cx="3452291" cy="2997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055" y="6110757"/>
              <a:ext cx="2444432" cy="3030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759532" y="4209193"/>
            <a:ext cx="7050405" cy="2210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400" spc="75" dirty="0">
                <a:latin typeface="Trebuchet MS" panose="020B0603020202020204"/>
                <a:cs typeface="Trebuchet MS" panose="020B0603020202020204"/>
              </a:rPr>
              <a:t>parse 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tree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represents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syntactic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structure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4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ru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 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understand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hierarchical</a:t>
            </a:r>
            <a:r>
              <a:rPr sz="2400" spc="-1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" dirty="0">
                <a:latin typeface="Trebuchet MS" panose="020B0603020202020204"/>
                <a:cs typeface="Trebuchet MS" panose="020B0603020202020204"/>
              </a:rPr>
              <a:t>relationships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between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diﬀerent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elements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code. 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 </a:t>
            </a:r>
            <a:r>
              <a:rPr sz="2400" spc="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generates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these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trees 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dynamically,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allowing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real-time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latin typeface="Trebuchet MS" panose="020B0603020202020204"/>
                <a:cs typeface="Trebuchet MS" panose="020B0603020202020204"/>
              </a:rPr>
              <a:t>analysis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during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compilation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process.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034" y="496627"/>
            <a:ext cx="17374235" cy="9294495"/>
            <a:chOff x="457034" y="496627"/>
            <a:chExt cx="17374235" cy="9294495"/>
          </a:xfrm>
        </p:grpSpPr>
        <p:sp>
          <p:nvSpPr>
            <p:cNvPr id="4" name="object 4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76257" y="8753758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842" y="453516"/>
                  </a:moveTo>
                  <a:lnTo>
                    <a:pt x="0" y="453516"/>
                  </a:lnTo>
                  <a:lnTo>
                    <a:pt x="0" y="0"/>
                  </a:lnTo>
                  <a:lnTo>
                    <a:pt x="453557" y="0"/>
                  </a:lnTo>
                  <a:lnTo>
                    <a:pt x="453557" y="453516"/>
                  </a:lnTo>
                  <a:lnTo>
                    <a:pt x="226842" y="453516"/>
                  </a:lnTo>
                  <a:close/>
                </a:path>
                <a:path w="1948180" h="454025">
                  <a:moveTo>
                    <a:pt x="973415" y="453516"/>
                  </a:moveTo>
                  <a:lnTo>
                    <a:pt x="746700" y="453516"/>
                  </a:lnTo>
                  <a:lnTo>
                    <a:pt x="746700" y="0"/>
                  </a:lnTo>
                  <a:lnTo>
                    <a:pt x="1200258" y="0"/>
                  </a:lnTo>
                  <a:lnTo>
                    <a:pt x="1200258" y="453516"/>
                  </a:lnTo>
                  <a:lnTo>
                    <a:pt x="973415" y="453516"/>
                  </a:lnTo>
                  <a:close/>
                </a:path>
                <a:path w="1948180" h="454025">
                  <a:moveTo>
                    <a:pt x="1720877" y="453516"/>
                  </a:moveTo>
                  <a:lnTo>
                    <a:pt x="1494035" y="453516"/>
                  </a:lnTo>
                  <a:lnTo>
                    <a:pt x="1494035" y="0"/>
                  </a:lnTo>
                  <a:lnTo>
                    <a:pt x="1947593" y="0"/>
                  </a:lnTo>
                  <a:lnTo>
                    <a:pt x="1947593" y="453516"/>
                  </a:lnTo>
                  <a:lnTo>
                    <a:pt x="1720877" y="453516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40" y="1060561"/>
              <a:ext cx="5558282" cy="81629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77075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-285" dirty="0"/>
              <a:t>K</a:t>
            </a:r>
            <a:r>
              <a:rPr sz="3650" spc="-105" dirty="0"/>
              <a:t>e</a:t>
            </a:r>
            <a:r>
              <a:rPr sz="3650" spc="-114" dirty="0"/>
              <a:t>y</a:t>
            </a:r>
            <a:r>
              <a:rPr sz="3650" spc="-254" dirty="0"/>
              <a:t> </a:t>
            </a:r>
            <a:r>
              <a:rPr sz="3650" spc="-95" dirty="0"/>
              <a:t>F</a:t>
            </a:r>
            <a:r>
              <a:rPr sz="3650" spc="-45" dirty="0"/>
              <a:t>e</a:t>
            </a:r>
            <a:r>
              <a:rPr sz="3650" spc="-125" dirty="0"/>
              <a:t>a</a:t>
            </a:r>
            <a:r>
              <a:rPr sz="3650" spc="-105" dirty="0"/>
              <a:t>t</a:t>
            </a:r>
            <a:r>
              <a:rPr sz="3650" spc="-185" dirty="0"/>
              <a:t>u</a:t>
            </a:r>
            <a:r>
              <a:rPr sz="3650" spc="-260" dirty="0"/>
              <a:t>r</a:t>
            </a:r>
            <a:r>
              <a:rPr sz="3650" spc="-45" dirty="0"/>
              <a:t>e</a:t>
            </a:r>
            <a:r>
              <a:rPr sz="3650" spc="15" dirty="0"/>
              <a:t>s</a:t>
            </a:r>
            <a:r>
              <a:rPr sz="3650" spc="-254" dirty="0"/>
              <a:t> </a:t>
            </a:r>
            <a:r>
              <a:rPr sz="3650" spc="-30" dirty="0"/>
              <a:t>o</a:t>
            </a:r>
            <a:r>
              <a:rPr sz="3650" spc="40" dirty="0"/>
              <a:t>f</a:t>
            </a:r>
            <a:r>
              <a:rPr sz="3650" spc="-254" dirty="0"/>
              <a:t> </a:t>
            </a:r>
            <a:r>
              <a:rPr sz="3650" spc="-20" dirty="0"/>
              <a:t>A</a:t>
            </a:r>
            <a:r>
              <a:rPr sz="3650" spc="30" dirty="0"/>
              <a:t>N</a:t>
            </a:r>
            <a:r>
              <a:rPr sz="3650" spc="25" dirty="0"/>
              <a:t>N</a:t>
            </a:r>
            <a:r>
              <a:rPr sz="3650" spc="-190" dirty="0"/>
              <a:t>O</a:t>
            </a:r>
            <a:r>
              <a:rPr sz="3650" spc="100" dirty="0"/>
              <a:t>T</a:t>
            </a:r>
            <a:r>
              <a:rPr sz="3650" spc="-195" dirty="0"/>
              <a:t>R</a:t>
            </a:r>
            <a:r>
              <a:rPr sz="3650" spc="-105" dirty="0"/>
              <a:t>EE</a:t>
            </a:r>
            <a:r>
              <a:rPr sz="3650" spc="-130" dirty="0"/>
              <a:t>G</a:t>
            </a:r>
            <a:r>
              <a:rPr sz="3650" spc="-40" dirty="0"/>
              <a:t>EN</a:t>
            </a:r>
            <a:endParaRPr sz="3650"/>
          </a:p>
        </p:txBody>
      </p:sp>
      <p:grpSp>
        <p:nvGrpSpPr>
          <p:cNvPr id="8" name="object 8"/>
          <p:cNvGrpSpPr/>
          <p:nvPr/>
        </p:nvGrpSpPr>
        <p:grpSpPr>
          <a:xfrm>
            <a:off x="11708486" y="4288434"/>
            <a:ext cx="3083560" cy="603250"/>
            <a:chOff x="11708486" y="4288434"/>
            <a:chExt cx="3083560" cy="6032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1447" y="4288434"/>
              <a:ext cx="1690116" cy="306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8486" y="4653432"/>
              <a:ext cx="1474749" cy="2379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759532" y="4209193"/>
            <a:ext cx="6786880" cy="221043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-635">
              <a:lnSpc>
                <a:spcPts val="2850"/>
              </a:lnSpc>
              <a:spcBef>
                <a:spcPts val="215"/>
              </a:spcBef>
            </a:pP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oﬀers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several 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key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features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: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on-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demand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generation,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latin typeface="Trebuchet MS" panose="020B0603020202020204"/>
                <a:cs typeface="Trebuchet MS" panose="020B0603020202020204"/>
              </a:rPr>
              <a:t>annotation</a:t>
            </a:r>
            <a:r>
              <a:rPr sz="24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capabilities,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support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24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various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programming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languages.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marR="217170">
              <a:lnSpc>
                <a:spcPts val="2850"/>
              </a:lnSpc>
              <a:spcBef>
                <a:spcPts val="75"/>
              </a:spcBef>
            </a:pP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These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features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ensure 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 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eﬃciently</a:t>
            </a:r>
            <a:r>
              <a:rPr sz="24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visualize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understand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parsing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4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2158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9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597" y="0"/>
                </a:lnTo>
                <a:lnTo>
                  <a:pt x="453597" y="453514"/>
                </a:lnTo>
                <a:lnTo>
                  <a:pt x="226799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516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4"/>
                </a:lnTo>
                <a:lnTo>
                  <a:pt x="226796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6145" y="946943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4"/>
                </a:moveTo>
                <a:lnTo>
                  <a:pt x="0" y="453514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4"/>
                </a:lnTo>
                <a:lnTo>
                  <a:pt x="226804" y="453514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155" y="1149394"/>
            <a:ext cx="762635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35" dirty="0"/>
              <a:t>B</a:t>
            </a:r>
            <a:r>
              <a:rPr sz="3600" spc="-55" dirty="0"/>
              <a:t>e</a:t>
            </a:r>
            <a:r>
              <a:rPr sz="3600" spc="-175" dirty="0"/>
              <a:t>n</a:t>
            </a:r>
            <a:r>
              <a:rPr sz="3600" spc="-55" dirty="0"/>
              <a:t>e</a:t>
            </a:r>
            <a:r>
              <a:rPr sz="3600" spc="30" dirty="0"/>
              <a:t>f</a:t>
            </a:r>
            <a:r>
              <a:rPr sz="3600" spc="-135" dirty="0"/>
              <a:t>i</a:t>
            </a:r>
            <a:r>
              <a:rPr sz="3600" spc="-155" dirty="0"/>
              <a:t>t</a:t>
            </a:r>
            <a:r>
              <a:rPr sz="3600" spc="5" dirty="0"/>
              <a:t>s</a:t>
            </a:r>
            <a:r>
              <a:rPr sz="3600" spc="-254" dirty="0"/>
              <a:t> </a:t>
            </a:r>
            <a:r>
              <a:rPr sz="3600" spc="-45" dirty="0"/>
              <a:t>o</a:t>
            </a:r>
            <a:r>
              <a:rPr sz="3600" spc="30" dirty="0"/>
              <a:t>f</a:t>
            </a:r>
            <a:r>
              <a:rPr sz="3600" spc="-254" dirty="0"/>
              <a:t> </a:t>
            </a:r>
            <a:r>
              <a:rPr sz="3600" spc="-100" dirty="0"/>
              <a:t>O</a:t>
            </a:r>
            <a:r>
              <a:rPr sz="3600" spc="-180" dirty="0"/>
              <a:t>n</a:t>
            </a:r>
            <a:r>
              <a:rPr sz="3600" spc="20" dirty="0"/>
              <a:t>-</a:t>
            </a:r>
            <a:r>
              <a:rPr sz="3600" spc="-195" dirty="0"/>
              <a:t>D</a:t>
            </a:r>
            <a:r>
              <a:rPr sz="3600" spc="-55" dirty="0"/>
              <a:t>e</a:t>
            </a:r>
            <a:r>
              <a:rPr sz="3600" spc="-380" dirty="0"/>
              <a:t>m</a:t>
            </a:r>
            <a:r>
              <a:rPr sz="3600" spc="-140" dirty="0"/>
              <a:t>a</a:t>
            </a:r>
            <a:r>
              <a:rPr sz="3600" spc="-180" dirty="0"/>
              <a:t>n</a:t>
            </a:r>
            <a:r>
              <a:rPr sz="3600" spc="-10" dirty="0"/>
              <a:t>d</a:t>
            </a:r>
            <a:r>
              <a:rPr sz="3600" spc="-254" dirty="0"/>
              <a:t> </a:t>
            </a:r>
            <a:r>
              <a:rPr sz="3600" spc="-125" dirty="0"/>
              <a:t>G</a:t>
            </a:r>
            <a:r>
              <a:rPr sz="3600" spc="-55" dirty="0"/>
              <a:t>e</a:t>
            </a:r>
            <a:r>
              <a:rPr sz="3600" spc="-180" dirty="0"/>
              <a:t>n</a:t>
            </a:r>
            <a:r>
              <a:rPr sz="3600" spc="-50" dirty="0"/>
              <a:t>e</a:t>
            </a:r>
            <a:r>
              <a:rPr sz="3600" spc="-200" dirty="0"/>
              <a:t>r</a:t>
            </a:r>
            <a:r>
              <a:rPr sz="3600" spc="-140" dirty="0"/>
              <a:t>a</a:t>
            </a:r>
            <a:r>
              <a:rPr sz="3600" spc="-120" dirty="0"/>
              <a:t>t</a:t>
            </a:r>
            <a:r>
              <a:rPr sz="3600" spc="-135" dirty="0"/>
              <a:t>i</a:t>
            </a:r>
            <a:r>
              <a:rPr sz="3600" spc="-45" dirty="0"/>
              <a:t>o</a:t>
            </a:r>
            <a:r>
              <a:rPr sz="3600" spc="-175" dirty="0"/>
              <a:t>n</a:t>
            </a:r>
            <a:endParaRPr sz="36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477" y="2997974"/>
            <a:ext cx="1652028" cy="237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8110" y="3359924"/>
            <a:ext cx="1468958" cy="2379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25155" y="2915685"/>
            <a:ext cx="8571865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25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80" dirty="0">
                <a:latin typeface="Trebuchet MS" panose="020B0603020202020204"/>
                <a:cs typeface="Trebuchet MS" panose="020B0603020202020204"/>
              </a:rPr>
              <a:t>-</a:t>
            </a:r>
            <a:r>
              <a:rPr sz="2400" spc="145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12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80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4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20" dirty="0">
                <a:latin typeface="Trebuchet MS" panose="020B0603020202020204"/>
                <a:cs typeface="Trebuchet MS" panose="020B0603020202020204"/>
              </a:rPr>
              <a:t>nd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3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3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400" spc="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3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400" spc="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generate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parse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trees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0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0" dirty="0">
                <a:latin typeface="Trebuchet MS" panose="020B0603020202020204"/>
                <a:cs typeface="Trebuchet MS" panose="020B0603020202020204"/>
              </a:rPr>
              <a:t>needed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results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400" spc="-7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3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 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necessary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trees 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created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during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compilation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s,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4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ﬃ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ci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ork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ﬂ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400" spc="-4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5917" y="1060558"/>
            <a:ext cx="5610225" cy="816292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75672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03330" y="1326953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23"/>
                </a:moveTo>
                <a:lnTo>
                  <a:pt x="0" y="453523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23"/>
                </a:lnTo>
                <a:lnTo>
                  <a:pt x="226787" y="453523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034" y="496640"/>
            <a:ext cx="17374235" cy="9294495"/>
            <a:chOff x="457034" y="496640"/>
            <a:chExt cx="17374235" cy="9294495"/>
          </a:xfrm>
        </p:grpSpPr>
        <p:sp>
          <p:nvSpPr>
            <p:cNvPr id="4" name="object 4"/>
            <p:cNvSpPr/>
            <p:nvPr/>
          </p:nvSpPr>
          <p:spPr>
            <a:xfrm>
              <a:off x="466559" y="506165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1"/>
                  </a:moveTo>
                  <a:lnTo>
                    <a:pt x="0" y="9275001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1"/>
                  </a:lnTo>
                  <a:lnTo>
                    <a:pt x="8677427" y="927500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76257" y="8753758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842" y="453516"/>
                  </a:moveTo>
                  <a:lnTo>
                    <a:pt x="0" y="453516"/>
                  </a:lnTo>
                  <a:lnTo>
                    <a:pt x="0" y="0"/>
                  </a:lnTo>
                  <a:lnTo>
                    <a:pt x="453557" y="0"/>
                  </a:lnTo>
                  <a:lnTo>
                    <a:pt x="453557" y="453516"/>
                  </a:lnTo>
                  <a:lnTo>
                    <a:pt x="226842" y="453516"/>
                  </a:lnTo>
                  <a:close/>
                </a:path>
                <a:path w="1948180" h="454025">
                  <a:moveTo>
                    <a:pt x="973415" y="453516"/>
                  </a:moveTo>
                  <a:lnTo>
                    <a:pt x="746700" y="453516"/>
                  </a:lnTo>
                  <a:lnTo>
                    <a:pt x="746700" y="0"/>
                  </a:lnTo>
                  <a:lnTo>
                    <a:pt x="1200258" y="0"/>
                  </a:lnTo>
                  <a:lnTo>
                    <a:pt x="1200258" y="453516"/>
                  </a:lnTo>
                  <a:lnTo>
                    <a:pt x="973415" y="453516"/>
                  </a:lnTo>
                  <a:close/>
                </a:path>
                <a:path w="1948180" h="454025">
                  <a:moveTo>
                    <a:pt x="1720877" y="453516"/>
                  </a:moveTo>
                  <a:lnTo>
                    <a:pt x="1494035" y="453516"/>
                  </a:lnTo>
                  <a:lnTo>
                    <a:pt x="1494035" y="0"/>
                  </a:lnTo>
                  <a:lnTo>
                    <a:pt x="1947593" y="0"/>
                  </a:lnTo>
                  <a:lnTo>
                    <a:pt x="1947593" y="453516"/>
                  </a:lnTo>
                  <a:lnTo>
                    <a:pt x="1720877" y="453516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40" y="1060558"/>
              <a:ext cx="5558282" cy="816292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59532" y="2452478"/>
            <a:ext cx="5334000" cy="9302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530"/>
              </a:lnSpc>
              <a:spcBef>
                <a:spcPts val="260"/>
              </a:spcBef>
            </a:pPr>
            <a:r>
              <a:rPr sz="3000" spc="-475" dirty="0"/>
              <a:t>I</a:t>
            </a:r>
            <a:r>
              <a:rPr sz="3000" spc="-150" dirty="0"/>
              <a:t>n</a:t>
            </a:r>
            <a:r>
              <a:rPr sz="3000" spc="-114" dirty="0"/>
              <a:t>t</a:t>
            </a:r>
            <a:r>
              <a:rPr sz="3000" spc="-50" dirty="0"/>
              <a:t>e</a:t>
            </a:r>
            <a:r>
              <a:rPr sz="3000" spc="-45" dirty="0"/>
              <a:t>g</a:t>
            </a:r>
            <a:r>
              <a:rPr sz="3000" spc="-165" dirty="0"/>
              <a:t>r</a:t>
            </a:r>
            <a:r>
              <a:rPr sz="3000" spc="-120" dirty="0"/>
              <a:t>a</a:t>
            </a:r>
            <a:r>
              <a:rPr sz="3000" spc="-95" dirty="0"/>
              <a:t>t</a:t>
            </a:r>
            <a:r>
              <a:rPr sz="3000" spc="-114" dirty="0"/>
              <a:t>i</a:t>
            </a:r>
            <a:r>
              <a:rPr sz="3000" spc="-35" dirty="0"/>
              <a:t>o</a:t>
            </a:r>
            <a:r>
              <a:rPr sz="3000" spc="-145" dirty="0"/>
              <a:t>n</a:t>
            </a:r>
            <a:r>
              <a:rPr sz="3000" spc="-215" dirty="0"/>
              <a:t> </a:t>
            </a:r>
            <a:r>
              <a:rPr sz="3000" spc="-25" dirty="0"/>
              <a:t>w</a:t>
            </a:r>
            <a:r>
              <a:rPr sz="3000" spc="-114" dirty="0"/>
              <a:t>i</a:t>
            </a:r>
            <a:r>
              <a:rPr sz="3000" spc="-65" dirty="0"/>
              <a:t>t</a:t>
            </a:r>
            <a:r>
              <a:rPr sz="3000" spc="-130" dirty="0"/>
              <a:t>h</a:t>
            </a:r>
            <a:r>
              <a:rPr sz="3000" spc="-215" dirty="0"/>
              <a:t> </a:t>
            </a:r>
            <a:r>
              <a:rPr sz="3000" spc="-165" dirty="0"/>
              <a:t>D</a:t>
            </a:r>
            <a:r>
              <a:rPr sz="3000" spc="-100" dirty="0"/>
              <a:t>e</a:t>
            </a:r>
            <a:r>
              <a:rPr sz="3000" spc="-170" dirty="0"/>
              <a:t>v</a:t>
            </a:r>
            <a:r>
              <a:rPr sz="3000" spc="-45" dirty="0"/>
              <a:t>e</a:t>
            </a:r>
            <a:r>
              <a:rPr sz="3000" spc="-114" dirty="0"/>
              <a:t>l</a:t>
            </a:r>
            <a:r>
              <a:rPr sz="3000" spc="-40" dirty="0"/>
              <a:t>o</a:t>
            </a:r>
            <a:r>
              <a:rPr sz="3000" spc="-45" dirty="0"/>
              <a:t>p</a:t>
            </a:r>
            <a:r>
              <a:rPr sz="3000" spc="-320" dirty="0"/>
              <a:t>m</a:t>
            </a:r>
            <a:r>
              <a:rPr sz="3000" spc="-50" dirty="0"/>
              <a:t>e</a:t>
            </a:r>
            <a:r>
              <a:rPr sz="3000" spc="-145" dirty="0"/>
              <a:t>n</a:t>
            </a:r>
            <a:r>
              <a:rPr sz="3000" spc="-90" dirty="0"/>
              <a:t>t  </a:t>
            </a:r>
            <a:r>
              <a:rPr sz="3000" spc="-130" dirty="0"/>
              <a:t>Environments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8557" y="4653432"/>
            <a:ext cx="3880726" cy="29975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59494" y="4209195"/>
            <a:ext cx="7110095" cy="2210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seamlessly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integrated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into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4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25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v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25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45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14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204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70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15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95" dirty="0">
                <a:latin typeface="Trebuchet MS" panose="020B0603020202020204"/>
                <a:cs typeface="Trebuchet MS" panose="020B0603020202020204"/>
              </a:rPr>
              <a:t>v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19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13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80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204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70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5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1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4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4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  </a:t>
            </a:r>
            <a:r>
              <a:rPr sz="24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integration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enhances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user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experience 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providing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immediate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feedback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code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structure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syntax,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enabling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 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correct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errors 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real-time.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2158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9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597" y="0"/>
                </a:lnTo>
                <a:lnTo>
                  <a:pt x="453597" y="453512"/>
                </a:lnTo>
                <a:lnTo>
                  <a:pt x="226799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516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6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1" y="0"/>
                </a:lnTo>
                <a:lnTo>
                  <a:pt x="453601" y="453512"/>
                </a:lnTo>
                <a:lnTo>
                  <a:pt x="226796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46145" y="9469441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04" y="453512"/>
                </a:moveTo>
                <a:lnTo>
                  <a:pt x="0" y="453512"/>
                </a:lnTo>
                <a:lnTo>
                  <a:pt x="0" y="0"/>
                </a:lnTo>
                <a:lnTo>
                  <a:pt x="453608" y="0"/>
                </a:lnTo>
                <a:lnTo>
                  <a:pt x="453608" y="453512"/>
                </a:lnTo>
                <a:lnTo>
                  <a:pt x="226804" y="4535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155" y="1149394"/>
            <a:ext cx="7731125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50" dirty="0"/>
              <a:t>U</a:t>
            </a:r>
            <a:r>
              <a:rPr sz="4250" spc="15" dirty="0"/>
              <a:t>s</a:t>
            </a:r>
            <a:r>
              <a:rPr sz="4250" spc="-45" dirty="0"/>
              <a:t>e</a:t>
            </a:r>
            <a:r>
              <a:rPr sz="4250" spc="-295" dirty="0"/>
              <a:t> </a:t>
            </a:r>
            <a:r>
              <a:rPr sz="4250" spc="130" dirty="0"/>
              <a:t>C</a:t>
            </a:r>
            <a:r>
              <a:rPr sz="4250" spc="-150" dirty="0"/>
              <a:t>a</a:t>
            </a:r>
            <a:r>
              <a:rPr sz="4250" spc="15" dirty="0"/>
              <a:t>s</a:t>
            </a:r>
            <a:r>
              <a:rPr sz="4250" spc="-50" dirty="0"/>
              <a:t>e</a:t>
            </a:r>
            <a:r>
              <a:rPr sz="4250" spc="15" dirty="0"/>
              <a:t>s</a:t>
            </a:r>
            <a:r>
              <a:rPr sz="4250" spc="-295" dirty="0"/>
              <a:t> </a:t>
            </a:r>
            <a:r>
              <a:rPr sz="4250" spc="-155" dirty="0"/>
              <a:t>i</a:t>
            </a:r>
            <a:r>
              <a:rPr sz="4250" spc="-190" dirty="0"/>
              <a:t>n</a:t>
            </a:r>
            <a:r>
              <a:rPr sz="4250" spc="-295" dirty="0"/>
              <a:t> </a:t>
            </a:r>
            <a:r>
              <a:rPr sz="4250" spc="130" dirty="0"/>
              <a:t>C</a:t>
            </a:r>
            <a:r>
              <a:rPr sz="4250" spc="-40" dirty="0"/>
              <a:t>o</a:t>
            </a:r>
            <a:r>
              <a:rPr sz="4250" spc="-425" dirty="0"/>
              <a:t>m</a:t>
            </a:r>
            <a:r>
              <a:rPr sz="4250" spc="-50" dirty="0"/>
              <a:t>p</a:t>
            </a:r>
            <a:r>
              <a:rPr sz="4250" spc="-155" dirty="0"/>
              <a:t>il</a:t>
            </a:r>
            <a:r>
              <a:rPr sz="4250" spc="-50" dirty="0"/>
              <a:t>e</a:t>
            </a:r>
            <a:r>
              <a:rPr sz="4250" spc="-225" dirty="0"/>
              <a:t>r</a:t>
            </a:r>
            <a:r>
              <a:rPr sz="4250" spc="-295" dirty="0"/>
              <a:t> </a:t>
            </a:r>
            <a:r>
              <a:rPr sz="4250" spc="-210" dirty="0"/>
              <a:t>D</a:t>
            </a:r>
            <a:r>
              <a:rPr sz="4250" spc="-50" dirty="0"/>
              <a:t>e</a:t>
            </a:r>
            <a:r>
              <a:rPr sz="4250" spc="15" dirty="0"/>
              <a:t>s</a:t>
            </a:r>
            <a:r>
              <a:rPr sz="4250" spc="-155" dirty="0"/>
              <a:t>i</a:t>
            </a:r>
            <a:r>
              <a:rPr sz="4250" spc="-50" dirty="0"/>
              <a:t>g</a:t>
            </a:r>
            <a:r>
              <a:rPr sz="4250" spc="-190" dirty="0"/>
              <a:t>n</a:t>
            </a:r>
            <a:endParaRPr sz="425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468" y="2997974"/>
            <a:ext cx="2246744" cy="30280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25155" y="2915685"/>
            <a:ext cx="855853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application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22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latin typeface="Trebuchet MS" panose="020B0603020202020204"/>
                <a:cs typeface="Trebuchet MS" panose="020B0603020202020204"/>
              </a:rPr>
              <a:t>compiler</a:t>
            </a:r>
            <a:r>
              <a:rPr sz="2400" spc="-1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0" dirty="0">
                <a:latin typeface="Trebuchet MS" panose="020B0603020202020204"/>
                <a:cs typeface="Trebuchet MS" panose="020B0603020202020204"/>
              </a:rPr>
              <a:t>design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vast.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 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24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used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educational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purposes, 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debugging,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optimizing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compilers 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providing insights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into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parsing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process, </a:t>
            </a:r>
            <a:r>
              <a:rPr sz="2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ultimately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leading 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better </a:t>
            </a:r>
            <a:r>
              <a:rPr sz="24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performance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reliability.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5917" y="1060561"/>
            <a:ext cx="5610224" cy="81629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75672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03330" y="1326965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87" y="453510"/>
                </a:moveTo>
                <a:lnTo>
                  <a:pt x="0" y="453510"/>
                </a:lnTo>
                <a:lnTo>
                  <a:pt x="0" y="0"/>
                </a:lnTo>
                <a:lnTo>
                  <a:pt x="453574" y="0"/>
                </a:lnTo>
                <a:lnTo>
                  <a:pt x="453574" y="453510"/>
                </a:lnTo>
                <a:lnTo>
                  <a:pt x="226787" y="453510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034" y="496627"/>
            <a:ext cx="17374235" cy="9294495"/>
            <a:chOff x="457034" y="496627"/>
            <a:chExt cx="17374235" cy="9294495"/>
          </a:xfrm>
        </p:grpSpPr>
        <p:sp>
          <p:nvSpPr>
            <p:cNvPr id="4" name="object 4"/>
            <p:cNvSpPr/>
            <p:nvPr/>
          </p:nvSpPr>
          <p:spPr>
            <a:xfrm>
              <a:off x="466559" y="506152"/>
              <a:ext cx="17355185" cy="9275445"/>
            </a:xfrm>
            <a:custGeom>
              <a:avLst/>
              <a:gdLst/>
              <a:ahLst/>
              <a:cxnLst/>
              <a:rect l="l" t="t" r="r" b="b"/>
              <a:pathLst>
                <a:path w="17355185" h="9275445">
                  <a:moveTo>
                    <a:pt x="8677427" y="9275008"/>
                  </a:moveTo>
                  <a:lnTo>
                    <a:pt x="0" y="9275008"/>
                  </a:lnTo>
                  <a:lnTo>
                    <a:pt x="0" y="0"/>
                  </a:lnTo>
                  <a:lnTo>
                    <a:pt x="17354842" y="0"/>
                  </a:lnTo>
                  <a:lnTo>
                    <a:pt x="17354842" y="9275008"/>
                  </a:lnTo>
                  <a:lnTo>
                    <a:pt x="8677427" y="927500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76257" y="8753758"/>
              <a:ext cx="1948180" cy="454025"/>
            </a:xfrm>
            <a:custGeom>
              <a:avLst/>
              <a:gdLst/>
              <a:ahLst/>
              <a:cxnLst/>
              <a:rect l="l" t="t" r="r" b="b"/>
              <a:pathLst>
                <a:path w="1948180" h="454025">
                  <a:moveTo>
                    <a:pt x="226842" y="453516"/>
                  </a:moveTo>
                  <a:lnTo>
                    <a:pt x="0" y="453516"/>
                  </a:lnTo>
                  <a:lnTo>
                    <a:pt x="0" y="0"/>
                  </a:lnTo>
                  <a:lnTo>
                    <a:pt x="453557" y="0"/>
                  </a:lnTo>
                  <a:lnTo>
                    <a:pt x="453557" y="453516"/>
                  </a:lnTo>
                  <a:lnTo>
                    <a:pt x="226842" y="453516"/>
                  </a:lnTo>
                  <a:close/>
                </a:path>
                <a:path w="1948180" h="454025">
                  <a:moveTo>
                    <a:pt x="973415" y="453516"/>
                  </a:moveTo>
                  <a:lnTo>
                    <a:pt x="746700" y="453516"/>
                  </a:lnTo>
                  <a:lnTo>
                    <a:pt x="746700" y="0"/>
                  </a:lnTo>
                  <a:lnTo>
                    <a:pt x="1200258" y="0"/>
                  </a:lnTo>
                  <a:lnTo>
                    <a:pt x="1200258" y="453516"/>
                  </a:lnTo>
                  <a:lnTo>
                    <a:pt x="973415" y="453516"/>
                  </a:lnTo>
                  <a:close/>
                </a:path>
                <a:path w="1948180" h="454025">
                  <a:moveTo>
                    <a:pt x="1720877" y="453516"/>
                  </a:moveTo>
                  <a:lnTo>
                    <a:pt x="1494035" y="453516"/>
                  </a:lnTo>
                  <a:lnTo>
                    <a:pt x="1494035" y="0"/>
                  </a:lnTo>
                  <a:lnTo>
                    <a:pt x="1947593" y="0"/>
                  </a:lnTo>
                  <a:lnTo>
                    <a:pt x="1947593" y="453516"/>
                  </a:lnTo>
                  <a:lnTo>
                    <a:pt x="1720877" y="453516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40" y="1060561"/>
              <a:ext cx="5558282" cy="81629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59532" y="2442953"/>
            <a:ext cx="7088505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00" spc="155" dirty="0"/>
              <a:t>P</a:t>
            </a:r>
            <a:r>
              <a:rPr sz="5600" spc="-65" dirty="0"/>
              <a:t>e</a:t>
            </a:r>
            <a:r>
              <a:rPr sz="5600" spc="-110" dirty="0"/>
              <a:t>r</a:t>
            </a:r>
            <a:r>
              <a:rPr sz="5600" spc="-75" dirty="0"/>
              <a:t>f</a:t>
            </a:r>
            <a:r>
              <a:rPr sz="5600" spc="-45" dirty="0"/>
              <a:t>o</a:t>
            </a:r>
            <a:r>
              <a:rPr sz="5600" spc="-300" dirty="0"/>
              <a:t>r</a:t>
            </a:r>
            <a:r>
              <a:rPr sz="5600" spc="-565" dirty="0"/>
              <a:t>m</a:t>
            </a:r>
            <a:r>
              <a:rPr sz="5600" spc="-195" dirty="0"/>
              <a:t>a</a:t>
            </a:r>
            <a:r>
              <a:rPr sz="5600" spc="-254" dirty="0"/>
              <a:t>n</a:t>
            </a:r>
            <a:r>
              <a:rPr sz="5600" spc="220" dirty="0"/>
              <a:t>c</a:t>
            </a:r>
            <a:r>
              <a:rPr sz="5600" spc="-65" dirty="0"/>
              <a:t>e</a:t>
            </a:r>
            <a:r>
              <a:rPr sz="5600" spc="-390" dirty="0"/>
              <a:t> </a:t>
            </a:r>
            <a:r>
              <a:rPr sz="5600" spc="280" dirty="0"/>
              <a:t>M</a:t>
            </a:r>
            <a:r>
              <a:rPr sz="5600" spc="-65" dirty="0"/>
              <a:t>e</a:t>
            </a:r>
            <a:r>
              <a:rPr sz="5600" spc="-165" dirty="0"/>
              <a:t>t</a:t>
            </a:r>
            <a:r>
              <a:rPr sz="5600" spc="-300" dirty="0"/>
              <a:t>r</a:t>
            </a:r>
            <a:r>
              <a:rPr sz="5600" spc="-204" dirty="0"/>
              <a:t>i</a:t>
            </a:r>
            <a:r>
              <a:rPr sz="5600" spc="220" dirty="0"/>
              <a:t>c</a:t>
            </a:r>
            <a:r>
              <a:rPr sz="5600" spc="20" dirty="0"/>
              <a:t>s</a:t>
            </a:r>
            <a:endParaRPr sz="56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6106" y="4653432"/>
            <a:ext cx="869454" cy="29975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59532" y="4209193"/>
            <a:ext cx="7014209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Evaluating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performance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 </a:t>
            </a:r>
            <a:r>
              <a:rPr sz="2400" spc="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involves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measuring </a:t>
            </a:r>
            <a:r>
              <a:rPr sz="2400" spc="50" dirty="0">
                <a:latin typeface="Trebuchet MS" panose="020B0603020202020204"/>
                <a:cs typeface="Trebuchet MS" panose="020B0603020202020204"/>
              </a:rPr>
              <a:t>speed</a:t>
            </a:r>
            <a:r>
              <a:rPr sz="24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memory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usage,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accuracy 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400" spc="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generated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parse </a:t>
            </a:r>
            <a:r>
              <a:rPr sz="240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trees. </a:t>
            </a:r>
            <a:r>
              <a:rPr sz="24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Initial </a:t>
            </a:r>
            <a:r>
              <a:rPr sz="24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tests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indicate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signiﬁcant 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improvements </a:t>
            </a:r>
            <a:r>
              <a:rPr sz="24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over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traditional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methods,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making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valuable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tool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developers.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329658" y="624954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822" y="453517"/>
                </a:moveTo>
                <a:lnTo>
                  <a:pt x="0" y="453517"/>
                </a:lnTo>
                <a:lnTo>
                  <a:pt x="0" y="0"/>
                </a:lnTo>
                <a:lnTo>
                  <a:pt x="453517" y="0"/>
                </a:lnTo>
                <a:lnTo>
                  <a:pt x="453517" y="453517"/>
                </a:lnTo>
                <a:lnTo>
                  <a:pt x="226822" y="453517"/>
                </a:lnTo>
                <a:close/>
              </a:path>
            </a:pathLst>
          </a:custGeom>
          <a:ln w="1871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2159" y="9469440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4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8" y="0"/>
                </a:lnTo>
                <a:lnTo>
                  <a:pt x="453588" y="453513"/>
                </a:lnTo>
                <a:lnTo>
                  <a:pt x="226794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9500" y="9469440"/>
            <a:ext cx="454025" cy="454025"/>
          </a:xfrm>
          <a:custGeom>
            <a:avLst/>
            <a:gdLst/>
            <a:ahLst/>
            <a:cxnLst/>
            <a:rect l="l" t="t" r="r" b="b"/>
            <a:pathLst>
              <a:path w="454025" h="454025">
                <a:moveTo>
                  <a:pt x="226798" y="453513"/>
                </a:moveTo>
                <a:lnTo>
                  <a:pt x="0" y="453513"/>
                </a:lnTo>
                <a:lnTo>
                  <a:pt x="0" y="0"/>
                </a:lnTo>
                <a:lnTo>
                  <a:pt x="453587" y="0"/>
                </a:lnTo>
                <a:lnTo>
                  <a:pt x="453587" y="453513"/>
                </a:lnTo>
                <a:lnTo>
                  <a:pt x="226798" y="453513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342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F</a:t>
            </a:r>
            <a:r>
              <a:rPr spc="-290" dirty="0"/>
              <a:t>u</a:t>
            </a:r>
            <a:r>
              <a:rPr spc="-165" dirty="0"/>
              <a:t>t</a:t>
            </a:r>
            <a:r>
              <a:rPr spc="-290" dirty="0"/>
              <a:t>u</a:t>
            </a:r>
            <a:r>
              <a:rPr spc="-395" dirty="0"/>
              <a:t>r</a:t>
            </a:r>
            <a:r>
              <a:rPr spc="-75" dirty="0"/>
              <a:t>e</a:t>
            </a:r>
            <a:r>
              <a:rPr spc="-385" dirty="0"/>
              <a:t> </a:t>
            </a:r>
            <a:r>
              <a:rPr spc="-229" dirty="0"/>
              <a:t>E</a:t>
            </a:r>
            <a:r>
              <a:rPr spc="-225" dirty="0"/>
              <a:t>n</a:t>
            </a:r>
            <a:r>
              <a:rPr spc="-235" dirty="0"/>
              <a:t>h</a:t>
            </a:r>
            <a:r>
              <a:rPr spc="-200" dirty="0"/>
              <a:t>a</a:t>
            </a:r>
            <a:r>
              <a:rPr spc="-265" dirty="0"/>
              <a:t>n</a:t>
            </a:r>
            <a:r>
              <a:rPr spc="195" dirty="0"/>
              <a:t>c</a:t>
            </a:r>
            <a:r>
              <a:rPr spc="-80" dirty="0"/>
              <a:t>e</a:t>
            </a:r>
            <a:r>
              <a:rPr spc="-565" dirty="0"/>
              <a:t>m</a:t>
            </a:r>
            <a:r>
              <a:rPr spc="-80" dirty="0"/>
              <a:t>e</a:t>
            </a:r>
            <a:r>
              <a:rPr spc="-260" dirty="0"/>
              <a:t>n</a:t>
            </a:r>
            <a:r>
              <a:rPr spc="-220" dirty="0"/>
              <a:t>t</a:t>
            </a:r>
            <a:r>
              <a:rPr spc="5" dirty="0"/>
              <a:t>s</a:t>
            </a:r>
            <a:endParaRPr spc="5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3068" y="4652200"/>
            <a:ext cx="3913594" cy="3058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31439" y="4211021"/>
            <a:ext cx="7044055" cy="2210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4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Future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developments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24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ANNOTREEGEN 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clude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8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130" dirty="0">
                <a:latin typeface="Trebuchet MS" panose="020B0603020202020204"/>
                <a:cs typeface="Trebuchet MS" panose="020B0603020202020204"/>
              </a:rPr>
              <a:t>up</a:t>
            </a:r>
            <a:r>
              <a:rPr sz="2400" spc="125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35" dirty="0">
                <a:latin typeface="Trebuchet MS" panose="020B0603020202020204"/>
                <a:cs typeface="Trebuchet MS" panose="020B0603020202020204"/>
              </a:rPr>
              <a:t>ort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0" dirty="0"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13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95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204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35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5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-1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80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45" dirty="0">
                <a:latin typeface="Trebuchet MS" panose="020B0603020202020204"/>
                <a:cs typeface="Trebuchet MS" panose="020B0603020202020204"/>
              </a:rPr>
              <a:t>gu</a:t>
            </a:r>
            <a:r>
              <a:rPr sz="2400" spc="14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85" dirty="0">
                <a:latin typeface="Trebuchet MS" panose="020B0603020202020204"/>
                <a:cs typeface="Trebuchet MS" panose="020B0603020202020204"/>
              </a:rPr>
              <a:t>ges</a:t>
            </a:r>
            <a:r>
              <a:rPr sz="2400" spc="-3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nh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 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annotation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features,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improved</a:t>
            </a:r>
            <a:r>
              <a:rPr sz="24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interfaces. </a:t>
            </a:r>
            <a:r>
              <a:rPr sz="2400" spc="-7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These </a:t>
            </a:r>
            <a:r>
              <a:rPr sz="24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enhancements 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aim 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400" spc="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broaden 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its </a:t>
            </a:r>
            <a:r>
              <a:rPr sz="24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lic</a:t>
            </a:r>
            <a:r>
              <a:rPr sz="2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bility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nd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4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4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</a:t>
            </a:r>
            <a:r>
              <a:rPr sz="2400" spc="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ction</a:t>
            </a:r>
            <a:r>
              <a:rPr sz="24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4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ith</a:t>
            </a:r>
            <a:r>
              <a:rPr sz="240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400" spc="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  </a:t>
            </a:r>
            <a:r>
              <a:rPr sz="24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tool.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236" y="1055507"/>
            <a:ext cx="5558282" cy="81629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144152" y="9201594"/>
            <a:ext cx="7738109" cy="20320"/>
          </a:xfrm>
          <a:custGeom>
            <a:avLst/>
            <a:gdLst/>
            <a:ahLst/>
            <a:cxnLst/>
            <a:rect l="l" t="t" r="r" b="b"/>
            <a:pathLst>
              <a:path w="7738109" h="20320">
                <a:moveTo>
                  <a:pt x="7737830" y="1435"/>
                </a:moveTo>
                <a:lnTo>
                  <a:pt x="0" y="0"/>
                </a:lnTo>
                <a:lnTo>
                  <a:pt x="0" y="18707"/>
                </a:lnTo>
                <a:lnTo>
                  <a:pt x="7737830" y="20154"/>
                </a:lnTo>
                <a:lnTo>
                  <a:pt x="7737830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WPS Presentation</Application>
  <PresentationFormat>On-screen Show (4:3)</PresentationFormat>
  <Paragraphs>46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Verdana</vt:lpstr>
      <vt:lpstr>Trebuchet MS</vt:lpstr>
      <vt:lpstr>Calibri</vt:lpstr>
      <vt:lpstr>Microsoft YaHei</vt:lpstr>
      <vt:lpstr>Arial Unicode MS</vt:lpstr>
      <vt:lpstr>Office Theme</vt:lpstr>
      <vt:lpstr>Generation with ANNOTREEGEN</vt:lpstr>
      <vt:lpstr>Introduction to ANNOTREEGEN</vt:lpstr>
      <vt:lpstr>Understanding Parse Trees</vt:lpstr>
      <vt:lpstr>Key Features of ANNOTREEGEN</vt:lpstr>
      <vt:lpstr>Benefits of On-Demand Generation</vt:lpstr>
      <vt:lpstr>Integration with Development  Environments</vt:lpstr>
      <vt:lpstr>Use Cases in Compiler Design</vt:lpstr>
      <vt:lpstr>Performance Metrics</vt:lpstr>
      <vt:lpstr>Future Enhancements</vt:lpstr>
      <vt:lpstr>Case Study: Real-World Application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Compiler Design: On-  Demand Annotated Parse TreeGeneration with ANNOTREEGEN</dc:title>
  <dc:creator/>
  <cp:lastModifiedBy>koush</cp:lastModifiedBy>
  <cp:revision>2</cp:revision>
  <dcterms:created xsi:type="dcterms:W3CDTF">2024-07-30T03:20:14Z</dcterms:created>
  <dcterms:modified xsi:type="dcterms:W3CDTF">2024-07-30T03:20:36Z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2024-07-30T05:30:00Z</vt:filetime>
  </property>
  <property fmtid="{D5CDD505-2E9C-101B-9397-08002B2CF9AE}" pid="3" name="Creator">
    <vt:lpwstr>Chromium</vt:lpwstr>
  </property>
  <property fmtid="{D5CDD505-2E9C-101B-9397-08002B2CF9AE}" pid="4" name="LastSaved">
    <vt:filetime>2024-07-30T05:30:00Z</vt:filetime>
  </property>
  <property fmtid="{D5CDD505-2E9C-101B-9397-08002B2CF9AE}" pid="5" name="ICV">
    <vt:lpwstr>03D9EE1493BA488D866ED622EA663686_12</vt:lpwstr>
  </property>
  <property fmtid="{D5CDD505-2E9C-101B-9397-08002B2CF9AE}" pid="6" name="KSOProductBuildVer">
    <vt:lpwstr>1033-12.2.0.13472</vt:lpwstr>
  </property>
</Properties>
</file>